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5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284" r:id="rId80"/>
    <p:sldId id="285" r:id="rId8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  <p:embeddedFont>
      <p:font typeface="Public Sans" charset="1" panose="00000000000000000000"/>
      <p:regular r:id="rId20"/>
    </p:embeddedFont>
    <p:embeddedFont>
      <p:font typeface="Public Sans Bold" charset="1" panose="00000000000000000000"/>
      <p:regular r:id="rId21"/>
    </p:embeddedFont>
    <p:embeddedFont>
      <p:font typeface="Public Sans Italics" charset="1" panose="00000000000000000000"/>
      <p:regular r:id="rId22"/>
    </p:embeddedFont>
    <p:embeddedFont>
      <p:font typeface="Public Sans Bold Italics" charset="1" panose="00000000000000000000"/>
      <p:regular r:id="rId23"/>
    </p:embeddedFont>
    <p:embeddedFont>
      <p:font typeface="Public Sans Thin" charset="1" panose="00000000000000000000"/>
      <p:regular r:id="rId24"/>
    </p:embeddedFont>
    <p:embeddedFont>
      <p:font typeface="Public Sans Thin Italics" charset="1" panose="00000000000000000000"/>
      <p:regular r:id="rId25"/>
    </p:embeddedFont>
    <p:embeddedFont>
      <p:font typeface="Public Sans Medium" charset="1" panose="00000000000000000000"/>
      <p:regular r:id="rId26"/>
    </p:embeddedFont>
    <p:embeddedFont>
      <p:font typeface="Public Sans Medium Italics" charset="1" panose="00000000000000000000"/>
      <p:regular r:id="rId27"/>
    </p:embeddedFont>
    <p:embeddedFont>
      <p:font typeface="Public Sans Heavy" charset="1" panose="00000000000000000000"/>
      <p:regular r:id="rId28"/>
    </p:embeddedFont>
    <p:embeddedFont>
      <p:font typeface="Public Sans Heavy Italics" charset="1" panose="00000000000000000000"/>
      <p:regular r:id="rId29"/>
    </p:embeddedFont>
    <p:embeddedFont>
      <p:font typeface="Nunito" charset="1" panose="00000500000000000000"/>
      <p:regular r:id="rId30"/>
    </p:embeddedFont>
    <p:embeddedFont>
      <p:font typeface="Nunito Bold" charset="1" panose="00000800000000000000"/>
      <p:regular r:id="rId31"/>
    </p:embeddedFont>
    <p:embeddedFont>
      <p:font typeface="Nunito Bold Italics" charset="1" panose="00000000000000000000"/>
      <p:regular r:id="rId32"/>
    </p:embeddedFont>
    <p:embeddedFont>
      <p:font typeface="Nunito Light" charset="1" panose="00000400000000000000"/>
      <p:regular r:id="rId33"/>
    </p:embeddedFont>
    <p:embeddedFont>
      <p:font typeface="Nunito Heavy" charset="1" panose="00000000000000000000"/>
      <p:regular r:id="rId34"/>
    </p:embeddedFont>
    <p:embeddedFont>
      <p:font typeface="Nunito Heavy Italics" charset="1" panose="000000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  <p:embeddedFont>
      <p:font typeface="Bogart" charset="1" panose="00000500000000000000"/>
      <p:regular r:id="rId44"/>
    </p:embeddedFont>
    <p:embeddedFont>
      <p:font typeface="Bogart Bold" charset="1" panose="00000800000000000000"/>
      <p:regular r:id="rId45"/>
    </p:embeddedFont>
    <p:embeddedFont>
      <p:font typeface="Bogart Italics" charset="1" panose="00000500000000000000"/>
      <p:regular r:id="rId46"/>
    </p:embeddedFont>
    <p:embeddedFont>
      <p:font typeface="Bogart Bold Italics" charset="1" panose="00000800000000000000"/>
      <p:regular r:id="rId47"/>
    </p:embeddedFont>
    <p:embeddedFont>
      <p:font typeface="Bogart Thin" charset="1" panose="00000200000000000000"/>
      <p:regular r:id="rId48"/>
    </p:embeddedFont>
    <p:embeddedFont>
      <p:font typeface="Bogart Thin Italics" charset="1" panose="00000200000000000000"/>
      <p:regular r:id="rId49"/>
    </p:embeddedFont>
    <p:embeddedFont>
      <p:font typeface="Bogart Heavy" charset="1" panose="00000A00000000000000"/>
      <p:regular r:id="rId50"/>
    </p:embeddedFont>
    <p:embeddedFont>
      <p:font typeface="Bogart Heavy Italics" charset="1" panose="00000A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64" Target="slides/slide13.xml" Type="http://schemas.openxmlformats.org/officeDocument/2006/relationships/slide"/><Relationship Id="rId65" Target="slides/slide14.xml" Type="http://schemas.openxmlformats.org/officeDocument/2006/relationships/slide"/><Relationship Id="rId66" Target="slides/slide15.xml" Type="http://schemas.openxmlformats.org/officeDocument/2006/relationships/slide"/><Relationship Id="rId67" Target="slides/slide16.xml" Type="http://schemas.openxmlformats.org/officeDocument/2006/relationships/slide"/><Relationship Id="rId68" Target="slides/slide17.xml" Type="http://schemas.openxmlformats.org/officeDocument/2006/relationships/slide"/><Relationship Id="rId69" Target="slides/slide18.xml" Type="http://schemas.openxmlformats.org/officeDocument/2006/relationships/slide"/><Relationship Id="rId7" Target="fonts/font7.fntdata" Type="http://schemas.openxmlformats.org/officeDocument/2006/relationships/font"/><Relationship Id="rId70" Target="slides/slide19.xml" Type="http://schemas.openxmlformats.org/officeDocument/2006/relationships/slide"/><Relationship Id="rId71" Target="slides/slide20.xml" Type="http://schemas.openxmlformats.org/officeDocument/2006/relationships/slide"/><Relationship Id="rId72" Target="slides/slide21.xml" Type="http://schemas.openxmlformats.org/officeDocument/2006/relationships/slide"/><Relationship Id="rId73" Target="slides/slide22.xml" Type="http://schemas.openxmlformats.org/officeDocument/2006/relationships/slide"/><Relationship Id="rId74" Target="slides/slide23.xml" Type="http://schemas.openxmlformats.org/officeDocument/2006/relationships/slide"/><Relationship Id="rId75" Target="slides/slide24.xml" Type="http://schemas.openxmlformats.org/officeDocument/2006/relationships/slide"/><Relationship Id="rId76" Target="slides/slide25.xml" Type="http://schemas.openxmlformats.org/officeDocument/2006/relationships/slide"/><Relationship Id="rId77" Target="slides/slide26.xml" Type="http://schemas.openxmlformats.org/officeDocument/2006/relationships/slide"/><Relationship Id="rId78" Target="slides/slide27.xml" Type="http://schemas.openxmlformats.org/officeDocument/2006/relationships/slide"/><Relationship Id="rId79" Target="slides/slide28.xml" Type="http://schemas.openxmlformats.org/officeDocument/2006/relationships/slide"/><Relationship Id="rId8" Target="fonts/font8.fntdata" Type="http://schemas.openxmlformats.org/officeDocument/2006/relationships/font"/><Relationship Id="rId80" Target="slides/slide29.xml" Type="http://schemas.openxmlformats.org/officeDocument/2006/relationships/slide"/><Relationship Id="rId81" Target="slides/slide30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gif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77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89.png" Type="http://schemas.openxmlformats.org/officeDocument/2006/relationships/image"/><Relationship Id="rId5" Target="../media/image90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png" Type="http://schemas.openxmlformats.org/officeDocument/2006/relationships/image"/><Relationship Id="rId7" Target="../media/image96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99.jpeg" Type="http://schemas.openxmlformats.org/officeDocument/2006/relationships/image"/><Relationship Id="rId5" Target="../media/image100.png" Type="http://schemas.openxmlformats.org/officeDocument/2006/relationships/image"/><Relationship Id="rId6" Target="../media/image101.svg" Type="http://schemas.openxmlformats.org/officeDocument/2006/relationships/image"/><Relationship Id="rId7" Target="../media/image102.png" Type="http://schemas.openxmlformats.org/officeDocument/2006/relationships/image"/><Relationship Id="rId8" Target="../media/image10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05.svg" Type="http://schemas.openxmlformats.org/officeDocument/2006/relationships/image"/><Relationship Id="rId4" Target="../media/image106.png" Type="http://schemas.openxmlformats.org/officeDocument/2006/relationships/image"/><Relationship Id="rId5" Target="../media/image107.svg" Type="http://schemas.openxmlformats.org/officeDocument/2006/relationships/image"/><Relationship Id="rId6" Target="../media/image108.png" Type="http://schemas.openxmlformats.org/officeDocument/2006/relationships/image"/><Relationship Id="rId7" Target="../media/image10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340" y="769132"/>
            <a:ext cx="7106687" cy="3385367"/>
          </a:xfrm>
          <a:custGeom>
            <a:avLst/>
            <a:gdLst/>
            <a:ahLst/>
            <a:cxnLst/>
            <a:rect r="r" b="b" t="t" l="l"/>
            <a:pathLst>
              <a:path h="3385367" w="7106687">
                <a:moveTo>
                  <a:pt x="0" y="0"/>
                </a:moveTo>
                <a:lnTo>
                  <a:pt x="7106686" y="0"/>
                </a:lnTo>
                <a:lnTo>
                  <a:pt x="7106686" y="3385367"/>
                </a:lnTo>
                <a:lnTo>
                  <a:pt x="0" y="3385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729" y="3086100"/>
            <a:ext cx="1503772" cy="4114800"/>
          </a:xfrm>
          <a:custGeom>
            <a:avLst/>
            <a:gdLst/>
            <a:ahLst/>
            <a:cxnLst/>
            <a:rect r="r" b="b" t="t" l="l"/>
            <a:pathLst>
              <a:path h="4114800" w="1503772">
                <a:moveTo>
                  <a:pt x="0" y="0"/>
                </a:moveTo>
                <a:lnTo>
                  <a:pt x="1503772" y="0"/>
                </a:lnTo>
                <a:lnTo>
                  <a:pt x="15037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7050" y="4883523"/>
            <a:ext cx="11955358" cy="4869091"/>
          </a:xfrm>
          <a:custGeom>
            <a:avLst/>
            <a:gdLst/>
            <a:ahLst/>
            <a:cxnLst/>
            <a:rect r="r" b="b" t="t" l="l"/>
            <a:pathLst>
              <a:path h="4869091" w="11955358">
                <a:moveTo>
                  <a:pt x="0" y="0"/>
                </a:moveTo>
                <a:lnTo>
                  <a:pt x="11955359" y="0"/>
                </a:lnTo>
                <a:lnTo>
                  <a:pt x="11955359" y="4869091"/>
                </a:lnTo>
                <a:lnTo>
                  <a:pt x="0" y="4869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0615" y="2035584"/>
            <a:ext cx="15066770" cy="4876155"/>
          </a:xfrm>
          <a:custGeom>
            <a:avLst/>
            <a:gdLst/>
            <a:ahLst/>
            <a:cxnLst/>
            <a:rect r="r" b="b" t="t" l="l"/>
            <a:pathLst>
              <a:path h="4876155" w="15066770">
                <a:moveTo>
                  <a:pt x="0" y="0"/>
                </a:moveTo>
                <a:lnTo>
                  <a:pt x="15066770" y="0"/>
                </a:lnTo>
                <a:lnTo>
                  <a:pt x="15066770" y="4876154"/>
                </a:lnTo>
                <a:lnTo>
                  <a:pt x="0" y="4876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95640">
            <a:off x="13257415" y="2416174"/>
            <a:ext cx="4004288" cy="873663"/>
          </a:xfrm>
          <a:custGeom>
            <a:avLst/>
            <a:gdLst/>
            <a:ahLst/>
            <a:cxnLst/>
            <a:rect r="r" b="b" t="t" l="l"/>
            <a:pathLst>
              <a:path h="873663" w="4004288">
                <a:moveTo>
                  <a:pt x="0" y="0"/>
                </a:moveTo>
                <a:lnTo>
                  <a:pt x="4004288" y="0"/>
                </a:lnTo>
                <a:lnTo>
                  <a:pt x="4004288" y="873662"/>
                </a:lnTo>
                <a:lnTo>
                  <a:pt x="0" y="873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2501" y="2984768"/>
            <a:ext cx="13525826" cy="265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5"/>
              </a:lnSpc>
            </a:pPr>
            <a:r>
              <a:rPr lang="en-US" sz="10114" spc="343">
                <a:solidFill>
                  <a:srgbClr val="19120C"/>
                </a:solidFill>
                <a:latin typeface="Bogart Bold"/>
              </a:rPr>
              <a:t>Talentos</a:t>
            </a:r>
          </a:p>
          <a:p>
            <a:pPr algn="ctr">
              <a:lnSpc>
                <a:spcPts val="10215"/>
              </a:lnSpc>
            </a:pPr>
            <a:r>
              <a:rPr lang="en-US" sz="10114" spc="343">
                <a:solidFill>
                  <a:srgbClr val="19120C"/>
                </a:solidFill>
                <a:latin typeface="Bogart Bold"/>
              </a:rPr>
              <a:t> Manuelistas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22602" y="7057614"/>
            <a:ext cx="12208550" cy="2219736"/>
          </a:xfrm>
          <a:custGeom>
            <a:avLst/>
            <a:gdLst/>
            <a:ahLst/>
            <a:cxnLst/>
            <a:rect r="r" b="b" t="t" l="l"/>
            <a:pathLst>
              <a:path h="2219736" w="12208550">
                <a:moveTo>
                  <a:pt x="0" y="0"/>
                </a:moveTo>
                <a:lnTo>
                  <a:pt x="12208550" y="0"/>
                </a:lnTo>
                <a:lnTo>
                  <a:pt x="12208550" y="2219736"/>
                </a:lnTo>
                <a:lnTo>
                  <a:pt x="0" y="22197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72683" y="7166528"/>
            <a:ext cx="10793970" cy="200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9"/>
              </a:lnSpc>
            </a:pPr>
            <a:r>
              <a:rPr lang="en-US" sz="3835">
                <a:solidFill>
                  <a:srgbClr val="19120C"/>
                </a:solidFill>
                <a:latin typeface="Bogart"/>
              </a:rPr>
              <a:t>Jhon Alejandro Pérez Rubiano (Programación)</a:t>
            </a:r>
          </a:p>
          <a:p>
            <a:pPr algn="ctr">
              <a:lnSpc>
                <a:spcPts val="5369"/>
              </a:lnSpc>
            </a:pPr>
            <a:r>
              <a:rPr lang="en-US" sz="3835">
                <a:solidFill>
                  <a:srgbClr val="19120C"/>
                </a:solidFill>
                <a:latin typeface="Bogart"/>
              </a:rPr>
              <a:t>Cristian David Plaza Molina (Programación)</a:t>
            </a:r>
          </a:p>
          <a:p>
            <a:pPr algn="ctr">
              <a:lnSpc>
                <a:spcPts val="5369"/>
              </a:lnSpc>
            </a:pPr>
            <a:r>
              <a:rPr lang="en-US" sz="3835">
                <a:solidFill>
                  <a:srgbClr val="19120C"/>
                </a:solidFill>
                <a:latin typeface="Bogart"/>
              </a:rPr>
              <a:t>Steysy Daniela Alzate Luna (Pre-ingeniería)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83191" y="993607"/>
            <a:ext cx="4912384" cy="89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9120C"/>
                </a:solidFill>
                <a:latin typeface="Nunito Bold"/>
              </a:rPr>
              <a:t>Colegio Manuel del Socorro Rodríguez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37591" y="1332586"/>
            <a:ext cx="12212819" cy="8660499"/>
          </a:xfrm>
          <a:custGeom>
            <a:avLst/>
            <a:gdLst/>
            <a:ahLst/>
            <a:cxnLst/>
            <a:rect r="r" b="b" t="t" l="l"/>
            <a:pathLst>
              <a:path h="8660499" w="12212819">
                <a:moveTo>
                  <a:pt x="0" y="0"/>
                </a:moveTo>
                <a:lnTo>
                  <a:pt x="12212818" y="0"/>
                </a:lnTo>
                <a:lnTo>
                  <a:pt x="12212818" y="8660500"/>
                </a:lnTo>
                <a:lnTo>
                  <a:pt x="0" y="866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9581" y="141623"/>
            <a:ext cx="7628839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Matríz de Marco Lógico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5231">
            <a:off x="9403704" y="1633301"/>
            <a:ext cx="6634957" cy="7524178"/>
          </a:xfrm>
          <a:custGeom>
            <a:avLst/>
            <a:gdLst/>
            <a:ahLst/>
            <a:cxnLst/>
            <a:rect r="r" b="b" t="t" l="l"/>
            <a:pathLst>
              <a:path h="7524178" w="6634957">
                <a:moveTo>
                  <a:pt x="0" y="0"/>
                </a:moveTo>
                <a:lnTo>
                  <a:pt x="6634957" y="0"/>
                </a:lnTo>
                <a:lnTo>
                  <a:pt x="6634957" y="7524177"/>
                </a:lnTo>
                <a:lnTo>
                  <a:pt x="0" y="7524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41789">
            <a:off x="3234477" y="1742426"/>
            <a:ext cx="6748021" cy="7305928"/>
          </a:xfrm>
          <a:custGeom>
            <a:avLst/>
            <a:gdLst/>
            <a:ahLst/>
            <a:cxnLst/>
            <a:rect r="r" b="b" t="t" l="l"/>
            <a:pathLst>
              <a:path h="7305928" w="6748021">
                <a:moveTo>
                  <a:pt x="0" y="0"/>
                </a:moveTo>
                <a:lnTo>
                  <a:pt x="6748020" y="0"/>
                </a:lnTo>
                <a:lnTo>
                  <a:pt x="6748020" y="7305927"/>
                </a:lnTo>
                <a:lnTo>
                  <a:pt x="0" y="7305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51729" y="503779"/>
            <a:ext cx="9313309" cy="9279442"/>
          </a:xfrm>
          <a:custGeom>
            <a:avLst/>
            <a:gdLst/>
            <a:ahLst/>
            <a:cxnLst/>
            <a:rect r="r" b="b" t="t" l="l"/>
            <a:pathLst>
              <a:path h="9279442" w="9313309">
                <a:moveTo>
                  <a:pt x="0" y="0"/>
                </a:moveTo>
                <a:lnTo>
                  <a:pt x="9313309" y="0"/>
                </a:lnTo>
                <a:lnTo>
                  <a:pt x="9313309" y="9279442"/>
                </a:lnTo>
                <a:lnTo>
                  <a:pt x="0" y="9279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04229" y="4372003"/>
            <a:ext cx="7879542" cy="139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4"/>
              </a:lnSpc>
            </a:pPr>
            <a:r>
              <a:rPr lang="en-US" sz="8131">
                <a:solidFill>
                  <a:srgbClr val="19120C"/>
                </a:solidFill>
                <a:latin typeface="Bogart Bold"/>
              </a:rPr>
              <a:t>FASES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92946" y="1823076"/>
            <a:ext cx="8594560" cy="7797610"/>
          </a:xfrm>
          <a:custGeom>
            <a:avLst/>
            <a:gdLst/>
            <a:ahLst/>
            <a:cxnLst/>
            <a:rect r="r" b="b" t="t" l="l"/>
            <a:pathLst>
              <a:path h="7797610" w="8594560">
                <a:moveTo>
                  <a:pt x="0" y="0"/>
                </a:moveTo>
                <a:lnTo>
                  <a:pt x="8594560" y="0"/>
                </a:lnTo>
                <a:lnTo>
                  <a:pt x="8594560" y="7797610"/>
                </a:lnTo>
                <a:lnTo>
                  <a:pt x="0" y="7797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7792">
            <a:off x="14034266" y="1707815"/>
            <a:ext cx="4295490" cy="929388"/>
          </a:xfrm>
          <a:custGeom>
            <a:avLst/>
            <a:gdLst/>
            <a:ahLst/>
            <a:cxnLst/>
            <a:rect r="r" b="b" t="t" l="l"/>
            <a:pathLst>
              <a:path h="929388" w="4295490">
                <a:moveTo>
                  <a:pt x="0" y="0"/>
                </a:moveTo>
                <a:lnTo>
                  <a:pt x="4295490" y="0"/>
                </a:lnTo>
                <a:lnTo>
                  <a:pt x="4295490" y="929388"/>
                </a:lnTo>
                <a:lnTo>
                  <a:pt x="0" y="929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5906" y="730710"/>
            <a:ext cx="7870587" cy="1645668"/>
          </a:xfrm>
          <a:custGeom>
            <a:avLst/>
            <a:gdLst/>
            <a:ahLst/>
            <a:cxnLst/>
            <a:rect r="r" b="b" t="t" l="l"/>
            <a:pathLst>
              <a:path h="1645668" w="7870587">
                <a:moveTo>
                  <a:pt x="0" y="0"/>
                </a:moveTo>
                <a:lnTo>
                  <a:pt x="7870586" y="0"/>
                </a:lnTo>
                <a:lnTo>
                  <a:pt x="7870586" y="1645668"/>
                </a:lnTo>
                <a:lnTo>
                  <a:pt x="0" y="1645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9593" y="3395087"/>
            <a:ext cx="5863213" cy="5863213"/>
          </a:xfrm>
          <a:custGeom>
            <a:avLst/>
            <a:gdLst/>
            <a:ahLst/>
            <a:cxnLst/>
            <a:rect r="r" b="b" t="t" l="l"/>
            <a:pathLst>
              <a:path h="5863213" w="5863213">
                <a:moveTo>
                  <a:pt x="0" y="0"/>
                </a:moveTo>
                <a:lnTo>
                  <a:pt x="5863213" y="0"/>
                </a:lnTo>
                <a:lnTo>
                  <a:pt x="5863213" y="5863213"/>
                </a:lnTo>
                <a:lnTo>
                  <a:pt x="0" y="5863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21821" y="3309362"/>
            <a:ext cx="6736811" cy="596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6"/>
              </a:lnSpc>
            </a:pPr>
            <a:r>
              <a:rPr lang="en-US" sz="4868">
                <a:solidFill>
                  <a:srgbClr val="19120C"/>
                </a:solidFill>
                <a:latin typeface="Nunito"/>
              </a:rPr>
              <a:t>En esta fase identificamos el  problema, no existe una plataforma o un espacio para mostrar los talentos de los estudiantes.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5480" y="890564"/>
            <a:ext cx="4091437" cy="135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4"/>
              </a:lnSpc>
            </a:pPr>
            <a:r>
              <a:rPr lang="en-US" sz="7917">
                <a:solidFill>
                  <a:srgbClr val="FCFDFF"/>
                </a:solidFill>
                <a:latin typeface="Bogart Bold"/>
              </a:rPr>
              <a:t>FASE 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906" y="730710"/>
            <a:ext cx="8133748" cy="1700693"/>
          </a:xfrm>
          <a:custGeom>
            <a:avLst/>
            <a:gdLst/>
            <a:ahLst/>
            <a:cxnLst/>
            <a:rect r="r" b="b" t="t" l="l"/>
            <a:pathLst>
              <a:path h="1700693" w="8133748">
                <a:moveTo>
                  <a:pt x="0" y="0"/>
                </a:moveTo>
                <a:lnTo>
                  <a:pt x="8133748" y="0"/>
                </a:lnTo>
                <a:lnTo>
                  <a:pt x="8133748" y="1700693"/>
                </a:lnTo>
                <a:lnTo>
                  <a:pt x="0" y="1700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85999"/>
            <a:ext cx="7499883" cy="7472610"/>
          </a:xfrm>
          <a:custGeom>
            <a:avLst/>
            <a:gdLst/>
            <a:ahLst/>
            <a:cxnLst/>
            <a:rect r="r" b="b" t="t" l="l"/>
            <a:pathLst>
              <a:path h="7472610" w="7499883">
                <a:moveTo>
                  <a:pt x="0" y="0"/>
                </a:moveTo>
                <a:lnTo>
                  <a:pt x="7499883" y="0"/>
                </a:lnTo>
                <a:lnTo>
                  <a:pt x="7499883" y="7472610"/>
                </a:lnTo>
                <a:lnTo>
                  <a:pt x="0" y="7472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275566" y="3224698"/>
            <a:ext cx="9553059" cy="568407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9693831" y="880172"/>
            <a:ext cx="7315200" cy="2566970"/>
          </a:xfrm>
          <a:custGeom>
            <a:avLst/>
            <a:gdLst/>
            <a:ahLst/>
            <a:cxnLst/>
            <a:rect r="r" b="b" t="t" l="l"/>
            <a:pathLst>
              <a:path h="2566970" w="7315200">
                <a:moveTo>
                  <a:pt x="0" y="0"/>
                </a:moveTo>
                <a:lnTo>
                  <a:pt x="7315200" y="0"/>
                </a:lnTo>
                <a:lnTo>
                  <a:pt x="7315200" y="2566971"/>
                </a:lnTo>
                <a:lnTo>
                  <a:pt x="0" y="25669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67042" y="855580"/>
            <a:ext cx="5365649" cy="130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46"/>
              </a:lnSpc>
            </a:pPr>
            <a:r>
              <a:rPr lang="en-US" sz="7676">
                <a:solidFill>
                  <a:srgbClr val="FCFDFF"/>
                </a:solidFill>
                <a:latin typeface="Bogart Bold"/>
              </a:rPr>
              <a:t>FASE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95543" y="3895290"/>
            <a:ext cx="5366196" cy="477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8"/>
              </a:lnSpc>
              <a:spcBef>
                <a:spcPct val="0"/>
              </a:spcBef>
            </a:pPr>
            <a:r>
              <a:rPr lang="en-US" sz="3891">
                <a:solidFill>
                  <a:srgbClr val="19120C"/>
                </a:solidFill>
                <a:latin typeface="Nunito Bold"/>
              </a:rPr>
              <a:t>En esta fase planeamos el diseño de la página, el programa requerido para creación la página y la forma más adecuada de llamar la atención a los jóvenes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028700"/>
            <a:ext cx="7631084" cy="8229600"/>
          </a:xfrm>
          <a:custGeom>
            <a:avLst/>
            <a:gdLst/>
            <a:ahLst/>
            <a:cxnLst/>
            <a:rect r="r" b="b" t="t" l="l"/>
            <a:pathLst>
              <a:path h="8229600" w="7631084">
                <a:moveTo>
                  <a:pt x="0" y="0"/>
                </a:moveTo>
                <a:lnTo>
                  <a:pt x="7631084" y="0"/>
                </a:lnTo>
                <a:lnTo>
                  <a:pt x="76310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906" y="730710"/>
            <a:ext cx="7870587" cy="1645668"/>
          </a:xfrm>
          <a:custGeom>
            <a:avLst/>
            <a:gdLst/>
            <a:ahLst/>
            <a:cxnLst/>
            <a:rect r="r" b="b" t="t" l="l"/>
            <a:pathLst>
              <a:path h="1645668" w="7870587">
                <a:moveTo>
                  <a:pt x="0" y="0"/>
                </a:moveTo>
                <a:lnTo>
                  <a:pt x="7870586" y="0"/>
                </a:lnTo>
                <a:lnTo>
                  <a:pt x="7870586" y="1645668"/>
                </a:lnTo>
                <a:lnTo>
                  <a:pt x="0" y="1645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746" y="3124200"/>
            <a:ext cx="7030747" cy="5688513"/>
          </a:xfrm>
          <a:custGeom>
            <a:avLst/>
            <a:gdLst/>
            <a:ahLst/>
            <a:cxnLst/>
            <a:rect r="r" b="b" t="t" l="l"/>
            <a:pathLst>
              <a:path h="5688513" w="7030747">
                <a:moveTo>
                  <a:pt x="0" y="0"/>
                </a:moveTo>
                <a:lnTo>
                  <a:pt x="7030746" y="0"/>
                </a:lnTo>
                <a:lnTo>
                  <a:pt x="7030746" y="5688513"/>
                </a:lnTo>
                <a:lnTo>
                  <a:pt x="0" y="5688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50750" y="2730057"/>
            <a:ext cx="6500468" cy="524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6"/>
              </a:lnSpc>
              <a:spcBef>
                <a:spcPct val="0"/>
              </a:spcBef>
            </a:pPr>
            <a:r>
              <a:rPr lang="en-US" sz="4233">
                <a:solidFill>
                  <a:srgbClr val="19120C"/>
                </a:solidFill>
                <a:latin typeface="Nunito Bold"/>
              </a:rPr>
              <a:t>Aquí es donde se ejecuta la solución del problema, la cual seria la pagina web, ya que gracias a este espacio se podrá subir el contenido de los estudiantes.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62670" y="811225"/>
            <a:ext cx="10342019" cy="135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7"/>
              </a:lnSpc>
            </a:pPr>
            <a:r>
              <a:rPr lang="en-US" sz="7919">
                <a:solidFill>
                  <a:srgbClr val="FCFDFF"/>
                </a:solidFill>
                <a:latin typeface="Bogart Bold"/>
              </a:rPr>
              <a:t>FASE 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81782"/>
            <a:ext cx="6469135" cy="6976518"/>
          </a:xfrm>
          <a:custGeom>
            <a:avLst/>
            <a:gdLst/>
            <a:ahLst/>
            <a:cxnLst/>
            <a:rect r="r" b="b" t="t" l="l"/>
            <a:pathLst>
              <a:path h="6976518" w="6469135">
                <a:moveTo>
                  <a:pt x="0" y="0"/>
                </a:moveTo>
                <a:lnTo>
                  <a:pt x="6469135" y="0"/>
                </a:lnTo>
                <a:lnTo>
                  <a:pt x="6469135" y="6976518"/>
                </a:lnTo>
                <a:lnTo>
                  <a:pt x="0" y="6976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8042" y="359371"/>
            <a:ext cx="7870587" cy="1645668"/>
          </a:xfrm>
          <a:custGeom>
            <a:avLst/>
            <a:gdLst/>
            <a:ahLst/>
            <a:cxnLst/>
            <a:rect r="r" b="b" t="t" l="l"/>
            <a:pathLst>
              <a:path h="1645668" w="7870587">
                <a:moveTo>
                  <a:pt x="0" y="0"/>
                </a:moveTo>
                <a:lnTo>
                  <a:pt x="7870587" y="0"/>
                </a:lnTo>
                <a:lnTo>
                  <a:pt x="7870587" y="1645668"/>
                </a:lnTo>
                <a:lnTo>
                  <a:pt x="0" y="1645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281782"/>
            <a:ext cx="8115300" cy="6211893"/>
          </a:xfrm>
          <a:custGeom>
            <a:avLst/>
            <a:gdLst/>
            <a:ahLst/>
            <a:cxnLst/>
            <a:rect r="r" b="b" t="t" l="l"/>
            <a:pathLst>
              <a:path h="6211893" w="8115300">
                <a:moveTo>
                  <a:pt x="0" y="0"/>
                </a:moveTo>
                <a:lnTo>
                  <a:pt x="8115300" y="0"/>
                </a:lnTo>
                <a:lnTo>
                  <a:pt x="8115300" y="6211894"/>
                </a:lnTo>
                <a:lnTo>
                  <a:pt x="0" y="6211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0638" y="3270271"/>
            <a:ext cx="5605258" cy="598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  <a:spcBef>
                <a:spcPct val="0"/>
              </a:spcBef>
            </a:pPr>
            <a:r>
              <a:rPr lang="en-US" sz="4250">
                <a:solidFill>
                  <a:srgbClr val="19120C"/>
                </a:solidFill>
                <a:latin typeface="Nunito Bold"/>
              </a:rPr>
              <a:t>En esta fase se da por terminada la página web y le damos una revisión final para perfeccionar y evitar un error al momento de utilizar la página.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30311"/>
            <a:ext cx="10342019" cy="135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7"/>
              </a:lnSpc>
            </a:pPr>
            <a:r>
              <a:rPr lang="en-US" sz="7919">
                <a:solidFill>
                  <a:srgbClr val="FCFDFF"/>
                </a:solidFill>
                <a:latin typeface="Bogart Bold"/>
              </a:rPr>
              <a:t>FASE 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47626"/>
            <a:ext cx="6482485" cy="7733985"/>
          </a:xfrm>
          <a:custGeom>
            <a:avLst/>
            <a:gdLst/>
            <a:ahLst/>
            <a:cxnLst/>
            <a:rect r="r" b="b" t="t" l="l"/>
            <a:pathLst>
              <a:path h="7733985" w="6482485">
                <a:moveTo>
                  <a:pt x="0" y="0"/>
                </a:moveTo>
                <a:lnTo>
                  <a:pt x="6482485" y="0"/>
                </a:lnTo>
                <a:lnTo>
                  <a:pt x="6482485" y="7733985"/>
                </a:lnTo>
                <a:lnTo>
                  <a:pt x="0" y="773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88918">
            <a:off x="1256948" y="768995"/>
            <a:ext cx="5614511" cy="7700701"/>
          </a:xfrm>
          <a:custGeom>
            <a:avLst/>
            <a:gdLst/>
            <a:ahLst/>
            <a:cxnLst/>
            <a:rect r="r" b="b" t="t" l="l"/>
            <a:pathLst>
              <a:path h="7700701" w="5614511">
                <a:moveTo>
                  <a:pt x="0" y="0"/>
                </a:moveTo>
                <a:lnTo>
                  <a:pt x="5614511" y="0"/>
                </a:lnTo>
                <a:lnTo>
                  <a:pt x="5614511" y="7700701"/>
                </a:lnTo>
                <a:lnTo>
                  <a:pt x="0" y="770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64735" y="408794"/>
            <a:ext cx="8608557" cy="9469413"/>
          </a:xfrm>
          <a:custGeom>
            <a:avLst/>
            <a:gdLst/>
            <a:ahLst/>
            <a:cxnLst/>
            <a:rect r="r" b="b" t="t" l="l"/>
            <a:pathLst>
              <a:path h="9469413" w="8608557">
                <a:moveTo>
                  <a:pt x="0" y="0"/>
                </a:moveTo>
                <a:lnTo>
                  <a:pt x="8608557" y="0"/>
                </a:lnTo>
                <a:lnTo>
                  <a:pt x="8608557" y="9469412"/>
                </a:lnTo>
                <a:lnTo>
                  <a:pt x="0" y="9469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64735" y="4330226"/>
            <a:ext cx="8608557" cy="199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93"/>
              </a:lnSpc>
            </a:pPr>
            <a:r>
              <a:rPr lang="en-US" sz="11709">
                <a:solidFill>
                  <a:srgbClr val="19120C"/>
                </a:solidFill>
                <a:latin typeface="Bogart Bold"/>
              </a:rPr>
              <a:t>Evidencias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D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5274" y="3000193"/>
            <a:ext cx="12403538" cy="3336472"/>
          </a:xfrm>
          <a:custGeom>
            <a:avLst/>
            <a:gdLst/>
            <a:ahLst/>
            <a:cxnLst/>
            <a:rect r="r" b="b" t="t" l="l"/>
            <a:pathLst>
              <a:path h="3336472" w="12403538">
                <a:moveTo>
                  <a:pt x="0" y="0"/>
                </a:moveTo>
                <a:lnTo>
                  <a:pt x="12403538" y="0"/>
                </a:lnTo>
                <a:lnTo>
                  <a:pt x="12403538" y="3336472"/>
                </a:lnTo>
                <a:lnTo>
                  <a:pt x="0" y="3336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31" t="0" r="-8042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5274" y="741654"/>
            <a:ext cx="8638726" cy="1806279"/>
          </a:xfrm>
          <a:custGeom>
            <a:avLst/>
            <a:gdLst/>
            <a:ahLst/>
            <a:cxnLst/>
            <a:rect r="r" b="b" t="t" l="l"/>
            <a:pathLst>
              <a:path h="1806279" w="8638726">
                <a:moveTo>
                  <a:pt x="0" y="0"/>
                </a:moveTo>
                <a:lnTo>
                  <a:pt x="8638726" y="0"/>
                </a:lnTo>
                <a:lnTo>
                  <a:pt x="8638726" y="1806279"/>
                </a:lnTo>
                <a:lnTo>
                  <a:pt x="0" y="180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4872" y="885825"/>
            <a:ext cx="6534002" cy="126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1"/>
              </a:lnSpc>
            </a:pPr>
            <a:r>
              <a:rPr lang="en-US" sz="7351">
                <a:solidFill>
                  <a:srgbClr val="FCFDFF"/>
                </a:solidFill>
                <a:latin typeface="Bogart Bold"/>
              </a:rPr>
              <a:t>EVIDENCIA 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292451" y="6593840"/>
            <a:ext cx="11658424" cy="3260099"/>
          </a:xfrm>
          <a:custGeom>
            <a:avLst/>
            <a:gdLst/>
            <a:ahLst/>
            <a:cxnLst/>
            <a:rect r="r" b="b" t="t" l="l"/>
            <a:pathLst>
              <a:path h="3260099" w="11658424">
                <a:moveTo>
                  <a:pt x="0" y="0"/>
                </a:moveTo>
                <a:lnTo>
                  <a:pt x="11658424" y="0"/>
                </a:lnTo>
                <a:lnTo>
                  <a:pt x="11658424" y="3260098"/>
                </a:lnTo>
                <a:lnTo>
                  <a:pt x="0" y="3260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068" t="0" r="-1171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D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6095" y="484590"/>
            <a:ext cx="7443984" cy="1556469"/>
          </a:xfrm>
          <a:custGeom>
            <a:avLst/>
            <a:gdLst/>
            <a:ahLst/>
            <a:cxnLst/>
            <a:rect r="r" b="b" t="t" l="l"/>
            <a:pathLst>
              <a:path h="1556469" w="7443984">
                <a:moveTo>
                  <a:pt x="0" y="0"/>
                </a:moveTo>
                <a:lnTo>
                  <a:pt x="7443983" y="0"/>
                </a:lnTo>
                <a:lnTo>
                  <a:pt x="7443983" y="1556469"/>
                </a:lnTo>
                <a:lnTo>
                  <a:pt x="0" y="1556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1130" y="626270"/>
            <a:ext cx="7443984" cy="112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CFDFF"/>
                </a:solidFill>
                <a:latin typeface="Bogart Bold"/>
              </a:rPr>
              <a:t>EVIDENCIA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76095" y="2292837"/>
            <a:ext cx="8467905" cy="3907630"/>
          </a:xfrm>
          <a:custGeom>
            <a:avLst/>
            <a:gdLst/>
            <a:ahLst/>
            <a:cxnLst/>
            <a:rect r="r" b="b" t="t" l="l"/>
            <a:pathLst>
              <a:path h="3907630" w="8467905">
                <a:moveTo>
                  <a:pt x="0" y="0"/>
                </a:moveTo>
                <a:lnTo>
                  <a:pt x="8467905" y="0"/>
                </a:lnTo>
                <a:lnTo>
                  <a:pt x="8467905" y="3907630"/>
                </a:lnTo>
                <a:lnTo>
                  <a:pt x="0" y="390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137" r="-22958" b="-1360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43878" y="5269223"/>
            <a:ext cx="9975211" cy="4741552"/>
          </a:xfrm>
          <a:custGeom>
            <a:avLst/>
            <a:gdLst/>
            <a:ahLst/>
            <a:cxnLst/>
            <a:rect r="r" b="b" t="t" l="l"/>
            <a:pathLst>
              <a:path h="4741552" w="9975211">
                <a:moveTo>
                  <a:pt x="0" y="0"/>
                </a:moveTo>
                <a:lnTo>
                  <a:pt x="9975212" y="0"/>
                </a:lnTo>
                <a:lnTo>
                  <a:pt x="9975212" y="4741552"/>
                </a:lnTo>
                <a:lnTo>
                  <a:pt x="0" y="4741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674" r="-4379" b="-7732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02325"/>
            <a:ext cx="16230600" cy="6470849"/>
          </a:xfrm>
          <a:custGeom>
            <a:avLst/>
            <a:gdLst/>
            <a:ahLst/>
            <a:cxnLst/>
            <a:rect r="r" b="b" t="t" l="l"/>
            <a:pathLst>
              <a:path h="6470849" w="16230600">
                <a:moveTo>
                  <a:pt x="0" y="0"/>
                </a:moveTo>
                <a:lnTo>
                  <a:pt x="16230600" y="0"/>
                </a:lnTo>
                <a:lnTo>
                  <a:pt x="16230600" y="6470849"/>
                </a:lnTo>
                <a:lnTo>
                  <a:pt x="0" y="6470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6196"/>
            <a:ext cx="7870587" cy="1645668"/>
          </a:xfrm>
          <a:custGeom>
            <a:avLst/>
            <a:gdLst/>
            <a:ahLst/>
            <a:cxnLst/>
            <a:rect r="r" b="b" t="t" l="l"/>
            <a:pathLst>
              <a:path h="1645668" w="7870587">
                <a:moveTo>
                  <a:pt x="0" y="0"/>
                </a:moveTo>
                <a:lnTo>
                  <a:pt x="7870587" y="0"/>
                </a:lnTo>
                <a:lnTo>
                  <a:pt x="7870587" y="1645668"/>
                </a:lnTo>
                <a:lnTo>
                  <a:pt x="0" y="1645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2525" y="761523"/>
            <a:ext cx="7870587" cy="115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FCFDFF"/>
                </a:solidFill>
                <a:latin typeface="Bogart Bold"/>
              </a:rPr>
              <a:t>EVIDENCIA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47626"/>
            <a:ext cx="6482485" cy="7733985"/>
          </a:xfrm>
          <a:custGeom>
            <a:avLst/>
            <a:gdLst/>
            <a:ahLst/>
            <a:cxnLst/>
            <a:rect r="r" b="b" t="t" l="l"/>
            <a:pathLst>
              <a:path h="7733985" w="6482485">
                <a:moveTo>
                  <a:pt x="0" y="0"/>
                </a:moveTo>
                <a:lnTo>
                  <a:pt x="6482485" y="0"/>
                </a:lnTo>
                <a:lnTo>
                  <a:pt x="6482485" y="7733985"/>
                </a:lnTo>
                <a:lnTo>
                  <a:pt x="0" y="773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88918">
            <a:off x="1256948" y="768995"/>
            <a:ext cx="5614511" cy="7700701"/>
          </a:xfrm>
          <a:custGeom>
            <a:avLst/>
            <a:gdLst/>
            <a:ahLst/>
            <a:cxnLst/>
            <a:rect r="r" b="b" t="t" l="l"/>
            <a:pathLst>
              <a:path h="7700701" w="5614511">
                <a:moveTo>
                  <a:pt x="0" y="0"/>
                </a:moveTo>
                <a:lnTo>
                  <a:pt x="5614511" y="0"/>
                </a:lnTo>
                <a:lnTo>
                  <a:pt x="5614511" y="7700701"/>
                </a:lnTo>
                <a:lnTo>
                  <a:pt x="0" y="770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64735" y="408794"/>
            <a:ext cx="8608557" cy="9469413"/>
          </a:xfrm>
          <a:custGeom>
            <a:avLst/>
            <a:gdLst/>
            <a:ahLst/>
            <a:cxnLst/>
            <a:rect r="r" b="b" t="t" l="l"/>
            <a:pathLst>
              <a:path h="9469413" w="8608557">
                <a:moveTo>
                  <a:pt x="0" y="0"/>
                </a:moveTo>
                <a:lnTo>
                  <a:pt x="8608557" y="0"/>
                </a:lnTo>
                <a:lnTo>
                  <a:pt x="8608557" y="9469412"/>
                </a:lnTo>
                <a:lnTo>
                  <a:pt x="0" y="9469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79060" y="4387376"/>
            <a:ext cx="7885871" cy="14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9"/>
              </a:lnSpc>
            </a:pPr>
            <a:r>
              <a:rPr lang="en-US" sz="8728">
                <a:solidFill>
                  <a:srgbClr val="19120C"/>
                </a:solidFill>
                <a:latin typeface="Bogart Bold"/>
              </a:rPr>
              <a:t>Problematica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5800" y="2709565"/>
            <a:ext cx="16916400" cy="5779689"/>
          </a:xfrm>
          <a:custGeom>
            <a:avLst/>
            <a:gdLst/>
            <a:ahLst/>
            <a:cxnLst/>
            <a:rect r="r" b="b" t="t" l="l"/>
            <a:pathLst>
              <a:path h="5779689" w="16916400">
                <a:moveTo>
                  <a:pt x="0" y="0"/>
                </a:moveTo>
                <a:lnTo>
                  <a:pt x="16916400" y="0"/>
                </a:lnTo>
                <a:lnTo>
                  <a:pt x="16916400" y="5779689"/>
                </a:lnTo>
                <a:lnTo>
                  <a:pt x="0" y="577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67" r="-2152" b="-292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513" y="684294"/>
            <a:ext cx="7870587" cy="1645668"/>
          </a:xfrm>
          <a:custGeom>
            <a:avLst/>
            <a:gdLst/>
            <a:ahLst/>
            <a:cxnLst/>
            <a:rect r="r" b="b" t="t" l="l"/>
            <a:pathLst>
              <a:path h="1645668" w="7870587">
                <a:moveTo>
                  <a:pt x="0" y="0"/>
                </a:moveTo>
                <a:lnTo>
                  <a:pt x="7870587" y="0"/>
                </a:lnTo>
                <a:lnTo>
                  <a:pt x="7870587" y="1645669"/>
                </a:lnTo>
                <a:lnTo>
                  <a:pt x="0" y="1645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00696" y="873087"/>
            <a:ext cx="5868248" cy="114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FCFDFF"/>
                </a:solidFill>
                <a:latin typeface="Bogart Bold"/>
              </a:rPr>
              <a:t>EVIDENCIA 4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D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986" y="2602663"/>
            <a:ext cx="15815314" cy="7317188"/>
          </a:xfrm>
          <a:custGeom>
            <a:avLst/>
            <a:gdLst/>
            <a:ahLst/>
            <a:cxnLst/>
            <a:rect r="r" b="b" t="t" l="l"/>
            <a:pathLst>
              <a:path h="7317188" w="15815314">
                <a:moveTo>
                  <a:pt x="0" y="0"/>
                </a:moveTo>
                <a:lnTo>
                  <a:pt x="15815314" y="0"/>
                </a:lnTo>
                <a:lnTo>
                  <a:pt x="15815314" y="7317188"/>
                </a:lnTo>
                <a:lnTo>
                  <a:pt x="0" y="7317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94951"/>
            <a:ext cx="7870587" cy="1645668"/>
          </a:xfrm>
          <a:custGeom>
            <a:avLst/>
            <a:gdLst/>
            <a:ahLst/>
            <a:cxnLst/>
            <a:rect r="r" b="b" t="t" l="l"/>
            <a:pathLst>
              <a:path h="1645668" w="7870587">
                <a:moveTo>
                  <a:pt x="0" y="0"/>
                </a:moveTo>
                <a:lnTo>
                  <a:pt x="7870587" y="0"/>
                </a:lnTo>
                <a:lnTo>
                  <a:pt x="7870587" y="1645668"/>
                </a:lnTo>
                <a:lnTo>
                  <a:pt x="0" y="1645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57788" y="690756"/>
            <a:ext cx="5678199" cy="112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CFDFF"/>
                </a:solidFill>
                <a:latin typeface="Bogart Bold"/>
              </a:rPr>
              <a:t>EVIDENCIA 5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0795">
            <a:off x="9475378" y="2069420"/>
            <a:ext cx="5589237" cy="6148160"/>
          </a:xfrm>
          <a:custGeom>
            <a:avLst/>
            <a:gdLst/>
            <a:ahLst/>
            <a:cxnLst/>
            <a:rect r="r" b="b" t="t" l="l"/>
            <a:pathLst>
              <a:path h="6148160" w="5589237">
                <a:moveTo>
                  <a:pt x="0" y="0"/>
                </a:moveTo>
                <a:lnTo>
                  <a:pt x="5589236" y="0"/>
                </a:lnTo>
                <a:lnTo>
                  <a:pt x="5589236" y="6148160"/>
                </a:lnTo>
                <a:lnTo>
                  <a:pt x="0" y="6148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8273">
            <a:off x="3581786" y="1853678"/>
            <a:ext cx="6188166" cy="6673512"/>
          </a:xfrm>
          <a:custGeom>
            <a:avLst/>
            <a:gdLst/>
            <a:ahLst/>
            <a:cxnLst/>
            <a:rect r="r" b="b" t="t" l="l"/>
            <a:pathLst>
              <a:path h="6673512" w="6188166">
                <a:moveTo>
                  <a:pt x="0" y="0"/>
                </a:moveTo>
                <a:lnTo>
                  <a:pt x="6188166" y="0"/>
                </a:lnTo>
                <a:lnTo>
                  <a:pt x="6188166" y="6673513"/>
                </a:lnTo>
                <a:lnTo>
                  <a:pt x="0" y="6673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37939" y="1028700"/>
            <a:ext cx="7212122" cy="8229600"/>
          </a:xfrm>
          <a:custGeom>
            <a:avLst/>
            <a:gdLst/>
            <a:ahLst/>
            <a:cxnLst/>
            <a:rect r="r" b="b" t="t" l="l"/>
            <a:pathLst>
              <a:path h="8229600" w="7212122">
                <a:moveTo>
                  <a:pt x="0" y="0"/>
                </a:moveTo>
                <a:lnTo>
                  <a:pt x="7212122" y="0"/>
                </a:lnTo>
                <a:lnTo>
                  <a:pt x="72121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04135" y="5029200"/>
            <a:ext cx="7045926" cy="105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3"/>
              </a:lnSpc>
            </a:pPr>
            <a:r>
              <a:rPr lang="en-US" sz="6174">
                <a:solidFill>
                  <a:srgbClr val="19120C"/>
                </a:solidFill>
                <a:latin typeface="Bogart Bold"/>
              </a:rPr>
              <a:t>Logo y Slogan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3331">
            <a:off x="4607651" y="-152745"/>
            <a:ext cx="8759734" cy="9967666"/>
          </a:xfrm>
          <a:custGeom>
            <a:avLst/>
            <a:gdLst/>
            <a:ahLst/>
            <a:cxnLst/>
            <a:rect r="r" b="b" t="t" l="l"/>
            <a:pathLst>
              <a:path h="9967666" w="8759734">
                <a:moveTo>
                  <a:pt x="0" y="0"/>
                </a:moveTo>
                <a:lnTo>
                  <a:pt x="8759734" y="0"/>
                </a:lnTo>
                <a:lnTo>
                  <a:pt x="8759734" y="9967667"/>
                </a:lnTo>
                <a:lnTo>
                  <a:pt x="0" y="9967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6" t="-220" r="0" b="-2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91025" y="-1155030"/>
            <a:ext cx="7669136" cy="10915434"/>
          </a:xfrm>
          <a:custGeom>
            <a:avLst/>
            <a:gdLst/>
            <a:ahLst/>
            <a:cxnLst/>
            <a:rect r="r" b="b" t="t" l="l"/>
            <a:pathLst>
              <a:path h="10915434" w="7669136">
                <a:moveTo>
                  <a:pt x="0" y="0"/>
                </a:moveTo>
                <a:lnTo>
                  <a:pt x="7669136" y="0"/>
                </a:lnTo>
                <a:lnTo>
                  <a:pt x="7669136" y="10915434"/>
                </a:lnTo>
                <a:lnTo>
                  <a:pt x="0" y="1091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3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41329" y="7703923"/>
            <a:ext cx="9405342" cy="92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</a:pPr>
            <a:r>
              <a:rPr lang="en-US" sz="5360">
                <a:solidFill>
                  <a:srgbClr val="000000"/>
                </a:solidFill>
                <a:latin typeface="Cormorant Garamond Bold"/>
              </a:rPr>
              <a:t>“Danos a conocer tu talento”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0795">
            <a:off x="9475378" y="2069420"/>
            <a:ext cx="5589237" cy="6148160"/>
          </a:xfrm>
          <a:custGeom>
            <a:avLst/>
            <a:gdLst/>
            <a:ahLst/>
            <a:cxnLst/>
            <a:rect r="r" b="b" t="t" l="l"/>
            <a:pathLst>
              <a:path h="6148160" w="5589237">
                <a:moveTo>
                  <a:pt x="0" y="0"/>
                </a:moveTo>
                <a:lnTo>
                  <a:pt x="5589236" y="0"/>
                </a:lnTo>
                <a:lnTo>
                  <a:pt x="5589236" y="6148160"/>
                </a:lnTo>
                <a:lnTo>
                  <a:pt x="0" y="6148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8273">
            <a:off x="3581786" y="1853678"/>
            <a:ext cx="6188166" cy="6673512"/>
          </a:xfrm>
          <a:custGeom>
            <a:avLst/>
            <a:gdLst/>
            <a:ahLst/>
            <a:cxnLst/>
            <a:rect r="r" b="b" t="t" l="l"/>
            <a:pathLst>
              <a:path h="6673512" w="6188166">
                <a:moveTo>
                  <a:pt x="0" y="0"/>
                </a:moveTo>
                <a:lnTo>
                  <a:pt x="6188166" y="0"/>
                </a:lnTo>
                <a:lnTo>
                  <a:pt x="6188166" y="6673513"/>
                </a:lnTo>
                <a:lnTo>
                  <a:pt x="0" y="6673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37939" y="1028700"/>
            <a:ext cx="7212122" cy="8229600"/>
          </a:xfrm>
          <a:custGeom>
            <a:avLst/>
            <a:gdLst/>
            <a:ahLst/>
            <a:cxnLst/>
            <a:rect r="r" b="b" t="t" l="l"/>
            <a:pathLst>
              <a:path h="8229600" w="7212122">
                <a:moveTo>
                  <a:pt x="0" y="0"/>
                </a:moveTo>
                <a:lnTo>
                  <a:pt x="7212122" y="0"/>
                </a:lnTo>
                <a:lnTo>
                  <a:pt x="72121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77971" y="5038725"/>
            <a:ext cx="6732057" cy="99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3"/>
              </a:lnSpc>
            </a:pPr>
            <a:r>
              <a:rPr lang="en-US" sz="5874">
                <a:solidFill>
                  <a:srgbClr val="19120C"/>
                </a:solidFill>
                <a:latin typeface="Bogart Bold"/>
              </a:rPr>
              <a:t>Misión y Visión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336" y="570304"/>
            <a:ext cx="6103138" cy="9146392"/>
          </a:xfrm>
          <a:custGeom>
            <a:avLst/>
            <a:gdLst/>
            <a:ahLst/>
            <a:cxnLst/>
            <a:rect r="r" b="b" t="t" l="l"/>
            <a:pathLst>
              <a:path h="9146392" w="6103138">
                <a:moveTo>
                  <a:pt x="0" y="0"/>
                </a:moveTo>
                <a:lnTo>
                  <a:pt x="6103138" y="0"/>
                </a:lnTo>
                <a:lnTo>
                  <a:pt x="6103138" y="9146392"/>
                </a:lnTo>
                <a:lnTo>
                  <a:pt x="0" y="914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60111" y="570304"/>
            <a:ext cx="6103138" cy="9146392"/>
          </a:xfrm>
          <a:custGeom>
            <a:avLst/>
            <a:gdLst/>
            <a:ahLst/>
            <a:cxnLst/>
            <a:rect r="r" b="b" t="t" l="l"/>
            <a:pathLst>
              <a:path h="9146392" w="6103138">
                <a:moveTo>
                  <a:pt x="0" y="0"/>
                </a:moveTo>
                <a:lnTo>
                  <a:pt x="6103138" y="0"/>
                </a:lnTo>
                <a:lnTo>
                  <a:pt x="6103138" y="9146392"/>
                </a:lnTo>
                <a:lnTo>
                  <a:pt x="0" y="9146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72566" y="1780099"/>
            <a:ext cx="4151787" cy="137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63"/>
              </a:lnSpc>
            </a:pPr>
            <a:r>
              <a:rPr lang="en-US" sz="8116">
                <a:solidFill>
                  <a:srgbClr val="FCFDFF"/>
                </a:solidFill>
                <a:latin typeface="Bogart Bold"/>
              </a:rPr>
              <a:t>Misión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37929" y="1780099"/>
            <a:ext cx="4242802" cy="137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63"/>
              </a:lnSpc>
            </a:pPr>
            <a:r>
              <a:rPr lang="en-US" sz="8116">
                <a:solidFill>
                  <a:srgbClr val="FCFDFF"/>
                </a:solidFill>
                <a:latin typeface="Bogart Bold"/>
              </a:rPr>
              <a:t>Visión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2154" y="3078830"/>
            <a:ext cx="5547502" cy="497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4"/>
              </a:lnSpc>
              <a:spcBef>
                <a:spcPct val="0"/>
              </a:spcBef>
            </a:pPr>
            <a:r>
              <a:rPr lang="en-US" sz="4038">
                <a:solidFill>
                  <a:srgbClr val="19120C"/>
                </a:solidFill>
                <a:latin typeface="Nunito"/>
              </a:rPr>
              <a:t>Crear una pagina web con el fin de dar reconocimiento a los estudiantes del colegio para que puedan subir contenido de sus talentos.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7929" y="3078830"/>
            <a:ext cx="5547502" cy="497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4"/>
              </a:lnSpc>
              <a:spcBef>
                <a:spcPct val="0"/>
              </a:spcBef>
            </a:pPr>
            <a:r>
              <a:rPr lang="en-US" sz="4038">
                <a:solidFill>
                  <a:srgbClr val="19120C"/>
                </a:solidFill>
                <a:latin typeface="Nunito"/>
              </a:rPr>
              <a:t>Lograr que la aplicación se use a nivel nacional donde varias entidades se pueden fijar en los jóvenes que se destaquen por su habilidad o talento.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6482485" cy="7733985"/>
          </a:xfrm>
          <a:custGeom>
            <a:avLst/>
            <a:gdLst/>
            <a:ahLst/>
            <a:cxnLst/>
            <a:rect r="r" b="b" t="t" l="l"/>
            <a:pathLst>
              <a:path h="7733985" w="6482485">
                <a:moveTo>
                  <a:pt x="0" y="0"/>
                </a:moveTo>
                <a:lnTo>
                  <a:pt x="6482485" y="0"/>
                </a:lnTo>
                <a:lnTo>
                  <a:pt x="6482485" y="7733985"/>
                </a:lnTo>
                <a:lnTo>
                  <a:pt x="0" y="773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88918">
            <a:off x="1256948" y="768995"/>
            <a:ext cx="5614511" cy="7700701"/>
          </a:xfrm>
          <a:custGeom>
            <a:avLst/>
            <a:gdLst/>
            <a:ahLst/>
            <a:cxnLst/>
            <a:rect r="r" b="b" t="t" l="l"/>
            <a:pathLst>
              <a:path h="7700701" w="5614511">
                <a:moveTo>
                  <a:pt x="0" y="0"/>
                </a:moveTo>
                <a:lnTo>
                  <a:pt x="5614511" y="0"/>
                </a:lnTo>
                <a:lnTo>
                  <a:pt x="5614511" y="7700701"/>
                </a:lnTo>
                <a:lnTo>
                  <a:pt x="0" y="770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64735" y="408794"/>
            <a:ext cx="8608557" cy="9469413"/>
          </a:xfrm>
          <a:custGeom>
            <a:avLst/>
            <a:gdLst/>
            <a:ahLst/>
            <a:cxnLst/>
            <a:rect r="r" b="b" t="t" l="l"/>
            <a:pathLst>
              <a:path h="9469413" w="8608557">
                <a:moveTo>
                  <a:pt x="0" y="0"/>
                </a:moveTo>
                <a:lnTo>
                  <a:pt x="8608557" y="0"/>
                </a:lnTo>
                <a:lnTo>
                  <a:pt x="8608557" y="9469412"/>
                </a:lnTo>
                <a:lnTo>
                  <a:pt x="0" y="9469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25774" y="4428846"/>
            <a:ext cx="7886479" cy="163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39"/>
              </a:lnSpc>
            </a:pPr>
            <a:r>
              <a:rPr lang="en-US" sz="9528">
                <a:solidFill>
                  <a:srgbClr val="19120C"/>
                </a:solidFill>
                <a:latin typeface="Bogart Bold"/>
              </a:rPr>
              <a:t>Presupuesto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40559"/>
            <a:ext cx="16230600" cy="3305140"/>
          </a:xfrm>
          <a:custGeom>
            <a:avLst/>
            <a:gdLst/>
            <a:ahLst/>
            <a:cxnLst/>
            <a:rect r="r" b="b" t="t" l="l"/>
            <a:pathLst>
              <a:path h="3305140" w="16230600">
                <a:moveTo>
                  <a:pt x="0" y="0"/>
                </a:moveTo>
                <a:lnTo>
                  <a:pt x="16230600" y="0"/>
                </a:lnTo>
                <a:lnTo>
                  <a:pt x="16230600" y="3305140"/>
                </a:lnTo>
                <a:lnTo>
                  <a:pt x="0" y="330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48748"/>
            <a:ext cx="16230600" cy="223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10"/>
              </a:lnSpc>
            </a:pPr>
            <a:r>
              <a:rPr lang="en-US" sz="13007">
                <a:solidFill>
                  <a:srgbClr val="FCFDFF"/>
                </a:solidFill>
                <a:latin typeface="Bogart Bold"/>
              </a:rPr>
              <a:t>$991.912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421384"/>
            <a:ext cx="10351374" cy="2446688"/>
          </a:xfrm>
          <a:custGeom>
            <a:avLst/>
            <a:gdLst/>
            <a:ahLst/>
            <a:cxnLst/>
            <a:rect r="r" b="b" t="t" l="l"/>
            <a:pathLst>
              <a:path h="2446688" w="10351374">
                <a:moveTo>
                  <a:pt x="0" y="0"/>
                </a:moveTo>
                <a:lnTo>
                  <a:pt x="10351374" y="0"/>
                </a:lnTo>
                <a:lnTo>
                  <a:pt x="10351374" y="2446688"/>
                </a:lnTo>
                <a:lnTo>
                  <a:pt x="0" y="2446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5064" y="885825"/>
            <a:ext cx="10128044" cy="137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63"/>
              </a:lnSpc>
            </a:pPr>
            <a:r>
              <a:rPr lang="en-US" sz="8116">
                <a:solidFill>
                  <a:srgbClr val="FCFDFF"/>
                </a:solidFill>
                <a:latin typeface="Bogart Bold"/>
              </a:rPr>
              <a:t>Presupuesto real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94785">
            <a:off x="9834075" y="803401"/>
            <a:ext cx="6279249" cy="6565754"/>
          </a:xfrm>
          <a:custGeom>
            <a:avLst/>
            <a:gdLst/>
            <a:ahLst/>
            <a:cxnLst/>
            <a:rect r="r" b="b" t="t" l="l"/>
            <a:pathLst>
              <a:path h="6565754" w="6279249">
                <a:moveTo>
                  <a:pt x="0" y="0"/>
                </a:moveTo>
                <a:lnTo>
                  <a:pt x="6279248" y="0"/>
                </a:lnTo>
                <a:lnTo>
                  <a:pt x="6279248" y="6565755"/>
                </a:lnTo>
                <a:lnTo>
                  <a:pt x="0" y="656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27639">
            <a:off x="4034617" y="1956267"/>
            <a:ext cx="4860997" cy="6246609"/>
          </a:xfrm>
          <a:custGeom>
            <a:avLst/>
            <a:gdLst/>
            <a:ahLst/>
            <a:cxnLst/>
            <a:rect r="r" b="b" t="t" l="l"/>
            <a:pathLst>
              <a:path h="6246609" w="4860997">
                <a:moveTo>
                  <a:pt x="0" y="0"/>
                </a:moveTo>
                <a:lnTo>
                  <a:pt x="4860997" y="0"/>
                </a:lnTo>
                <a:lnTo>
                  <a:pt x="4860997" y="6246609"/>
                </a:lnTo>
                <a:lnTo>
                  <a:pt x="0" y="6246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37939" y="463115"/>
            <a:ext cx="8254497" cy="9360770"/>
          </a:xfrm>
          <a:custGeom>
            <a:avLst/>
            <a:gdLst/>
            <a:ahLst/>
            <a:cxnLst/>
            <a:rect r="r" b="b" t="t" l="l"/>
            <a:pathLst>
              <a:path h="9360770" w="8254497">
                <a:moveTo>
                  <a:pt x="0" y="0"/>
                </a:moveTo>
                <a:lnTo>
                  <a:pt x="8254497" y="0"/>
                </a:lnTo>
                <a:lnTo>
                  <a:pt x="8254497" y="9360770"/>
                </a:lnTo>
                <a:lnTo>
                  <a:pt x="0" y="9360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37939" y="4507460"/>
            <a:ext cx="8623252" cy="152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8"/>
              </a:lnSpc>
            </a:pPr>
            <a:r>
              <a:rPr lang="en-US" sz="8899">
                <a:solidFill>
                  <a:srgbClr val="19120C"/>
                </a:solidFill>
                <a:latin typeface="Bogart Bold"/>
              </a:rPr>
              <a:t>Conclusión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761" y="-701327"/>
            <a:ext cx="9226523" cy="9665881"/>
          </a:xfrm>
          <a:custGeom>
            <a:avLst/>
            <a:gdLst/>
            <a:ahLst/>
            <a:cxnLst/>
            <a:rect r="r" b="b" t="t" l="l"/>
            <a:pathLst>
              <a:path h="9665881" w="9226523">
                <a:moveTo>
                  <a:pt x="0" y="0"/>
                </a:moveTo>
                <a:lnTo>
                  <a:pt x="9226523" y="0"/>
                </a:lnTo>
                <a:lnTo>
                  <a:pt x="9226523" y="9665881"/>
                </a:lnTo>
                <a:lnTo>
                  <a:pt x="0" y="966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071135" y="364344"/>
            <a:ext cx="6188165" cy="9558313"/>
            <a:chOff x="0" y="0"/>
            <a:chExt cx="2192020" cy="33858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" y="-1"/>
              <a:ext cx="2194560" cy="3388362"/>
            </a:xfrm>
            <a:custGeom>
              <a:avLst/>
              <a:gdLst/>
              <a:ahLst/>
              <a:cxnLst/>
              <a:rect r="r" b="b" t="t" l="l"/>
              <a:pathLst>
                <a:path h="3388362" w="2194560">
                  <a:moveTo>
                    <a:pt x="3810" y="317501"/>
                  </a:moveTo>
                  <a:cubicBezTo>
                    <a:pt x="13970" y="425451"/>
                    <a:pt x="16510" y="533401"/>
                    <a:pt x="17780" y="642621"/>
                  </a:cubicBezTo>
                  <a:cubicBezTo>
                    <a:pt x="24130" y="1036321"/>
                    <a:pt x="21590" y="1430021"/>
                    <a:pt x="17780" y="1823721"/>
                  </a:cubicBezTo>
                  <a:cubicBezTo>
                    <a:pt x="13970" y="2218691"/>
                    <a:pt x="8890" y="2613661"/>
                    <a:pt x="8890" y="3009901"/>
                  </a:cubicBezTo>
                  <a:cubicBezTo>
                    <a:pt x="8890" y="3013711"/>
                    <a:pt x="8890" y="3017521"/>
                    <a:pt x="7620" y="3021331"/>
                  </a:cubicBezTo>
                  <a:cubicBezTo>
                    <a:pt x="11430" y="3022601"/>
                    <a:pt x="15240" y="3025141"/>
                    <a:pt x="19050" y="3027681"/>
                  </a:cubicBezTo>
                  <a:cubicBezTo>
                    <a:pt x="24130" y="3031491"/>
                    <a:pt x="27940" y="3037841"/>
                    <a:pt x="33020" y="3044191"/>
                  </a:cubicBezTo>
                  <a:cubicBezTo>
                    <a:pt x="44450" y="3058161"/>
                    <a:pt x="55880" y="3072131"/>
                    <a:pt x="66040" y="3086101"/>
                  </a:cubicBezTo>
                  <a:cubicBezTo>
                    <a:pt x="77470" y="3102611"/>
                    <a:pt x="88900" y="3117851"/>
                    <a:pt x="100330" y="3134361"/>
                  </a:cubicBezTo>
                  <a:cubicBezTo>
                    <a:pt x="105410" y="3141981"/>
                    <a:pt x="110490" y="3149601"/>
                    <a:pt x="115570" y="3155951"/>
                  </a:cubicBezTo>
                  <a:cubicBezTo>
                    <a:pt x="119380" y="3161031"/>
                    <a:pt x="125730" y="3163571"/>
                    <a:pt x="129540" y="3167381"/>
                  </a:cubicBezTo>
                  <a:cubicBezTo>
                    <a:pt x="142240" y="3177541"/>
                    <a:pt x="156210" y="3187701"/>
                    <a:pt x="168910" y="3197861"/>
                  </a:cubicBezTo>
                  <a:cubicBezTo>
                    <a:pt x="181610" y="3208021"/>
                    <a:pt x="194310" y="3216911"/>
                    <a:pt x="209550" y="3223261"/>
                  </a:cubicBezTo>
                  <a:cubicBezTo>
                    <a:pt x="243840" y="3238501"/>
                    <a:pt x="276860" y="3255011"/>
                    <a:pt x="311150" y="3270251"/>
                  </a:cubicBezTo>
                  <a:cubicBezTo>
                    <a:pt x="330200" y="3279141"/>
                    <a:pt x="349250" y="3286761"/>
                    <a:pt x="369570" y="3295651"/>
                  </a:cubicBezTo>
                  <a:cubicBezTo>
                    <a:pt x="370840" y="3296921"/>
                    <a:pt x="374650" y="3295651"/>
                    <a:pt x="375920" y="3295651"/>
                  </a:cubicBezTo>
                  <a:lnTo>
                    <a:pt x="383540" y="3295651"/>
                  </a:lnTo>
                  <a:lnTo>
                    <a:pt x="384810" y="3296921"/>
                  </a:lnTo>
                  <a:cubicBezTo>
                    <a:pt x="387350" y="3290571"/>
                    <a:pt x="389890" y="3285491"/>
                    <a:pt x="393700" y="3279141"/>
                  </a:cubicBezTo>
                  <a:cubicBezTo>
                    <a:pt x="397510" y="3274061"/>
                    <a:pt x="400050" y="3265171"/>
                    <a:pt x="408940" y="3265171"/>
                  </a:cubicBezTo>
                  <a:cubicBezTo>
                    <a:pt x="408940" y="3265171"/>
                    <a:pt x="410210" y="3265171"/>
                    <a:pt x="410210" y="3263901"/>
                  </a:cubicBezTo>
                  <a:cubicBezTo>
                    <a:pt x="414020" y="3257551"/>
                    <a:pt x="420370" y="3256281"/>
                    <a:pt x="427990" y="3255011"/>
                  </a:cubicBezTo>
                  <a:cubicBezTo>
                    <a:pt x="435610" y="3253741"/>
                    <a:pt x="441960" y="3249931"/>
                    <a:pt x="448310" y="3247391"/>
                  </a:cubicBezTo>
                  <a:cubicBezTo>
                    <a:pt x="449580" y="3247391"/>
                    <a:pt x="449580" y="3246121"/>
                    <a:pt x="450850" y="3246121"/>
                  </a:cubicBezTo>
                  <a:cubicBezTo>
                    <a:pt x="459740" y="3248661"/>
                    <a:pt x="466090" y="3242311"/>
                    <a:pt x="473710" y="3239771"/>
                  </a:cubicBezTo>
                  <a:lnTo>
                    <a:pt x="474980" y="3239771"/>
                  </a:lnTo>
                  <a:cubicBezTo>
                    <a:pt x="482600" y="3239771"/>
                    <a:pt x="488950" y="3235961"/>
                    <a:pt x="496570" y="3234691"/>
                  </a:cubicBezTo>
                  <a:cubicBezTo>
                    <a:pt x="502920" y="3233421"/>
                    <a:pt x="509270" y="3233421"/>
                    <a:pt x="515620" y="3229611"/>
                  </a:cubicBezTo>
                  <a:cubicBezTo>
                    <a:pt x="521970" y="3225801"/>
                    <a:pt x="529590" y="3223261"/>
                    <a:pt x="535940" y="3220721"/>
                  </a:cubicBezTo>
                  <a:cubicBezTo>
                    <a:pt x="542290" y="3218181"/>
                    <a:pt x="548640" y="3216911"/>
                    <a:pt x="554990" y="3214371"/>
                  </a:cubicBezTo>
                  <a:lnTo>
                    <a:pt x="561340" y="3214371"/>
                  </a:lnTo>
                  <a:cubicBezTo>
                    <a:pt x="567690" y="3214371"/>
                    <a:pt x="572770" y="3214371"/>
                    <a:pt x="577850" y="3210561"/>
                  </a:cubicBezTo>
                  <a:lnTo>
                    <a:pt x="580390" y="3210561"/>
                  </a:lnTo>
                  <a:cubicBezTo>
                    <a:pt x="586740" y="3210561"/>
                    <a:pt x="594360" y="3211831"/>
                    <a:pt x="600710" y="3211831"/>
                  </a:cubicBezTo>
                  <a:lnTo>
                    <a:pt x="605790" y="3211831"/>
                  </a:lnTo>
                  <a:cubicBezTo>
                    <a:pt x="612140" y="3210561"/>
                    <a:pt x="614680" y="3215641"/>
                    <a:pt x="618490" y="3218181"/>
                  </a:cubicBezTo>
                  <a:cubicBezTo>
                    <a:pt x="624840" y="3225801"/>
                    <a:pt x="632460" y="3227071"/>
                    <a:pt x="642620" y="3225801"/>
                  </a:cubicBezTo>
                  <a:cubicBezTo>
                    <a:pt x="651510" y="3224531"/>
                    <a:pt x="659130" y="3223261"/>
                    <a:pt x="668020" y="3223261"/>
                  </a:cubicBezTo>
                  <a:cubicBezTo>
                    <a:pt x="671830" y="3223261"/>
                    <a:pt x="676910" y="3224531"/>
                    <a:pt x="680720" y="3225801"/>
                  </a:cubicBezTo>
                  <a:cubicBezTo>
                    <a:pt x="684530" y="3227071"/>
                    <a:pt x="687070" y="3228341"/>
                    <a:pt x="690880" y="3229611"/>
                  </a:cubicBezTo>
                  <a:lnTo>
                    <a:pt x="694690" y="3233421"/>
                  </a:lnTo>
                  <a:cubicBezTo>
                    <a:pt x="694690" y="3233421"/>
                    <a:pt x="695960" y="3237231"/>
                    <a:pt x="697230" y="3238501"/>
                  </a:cubicBezTo>
                  <a:cubicBezTo>
                    <a:pt x="699770" y="3239771"/>
                    <a:pt x="702310" y="3239771"/>
                    <a:pt x="703580" y="3241041"/>
                  </a:cubicBezTo>
                  <a:lnTo>
                    <a:pt x="704850" y="3242311"/>
                  </a:lnTo>
                  <a:cubicBezTo>
                    <a:pt x="711200" y="3238501"/>
                    <a:pt x="713740" y="3244851"/>
                    <a:pt x="717550" y="3246121"/>
                  </a:cubicBezTo>
                  <a:cubicBezTo>
                    <a:pt x="722630" y="3248661"/>
                    <a:pt x="726440" y="3251201"/>
                    <a:pt x="731520" y="3255011"/>
                  </a:cubicBezTo>
                  <a:cubicBezTo>
                    <a:pt x="731520" y="3253741"/>
                    <a:pt x="731520" y="3252471"/>
                    <a:pt x="732790" y="3251201"/>
                  </a:cubicBezTo>
                  <a:cubicBezTo>
                    <a:pt x="740410" y="3252471"/>
                    <a:pt x="749300" y="3252471"/>
                    <a:pt x="756920" y="3257551"/>
                  </a:cubicBezTo>
                  <a:cubicBezTo>
                    <a:pt x="758190" y="3255011"/>
                    <a:pt x="760730" y="3252471"/>
                    <a:pt x="763270" y="3249931"/>
                  </a:cubicBezTo>
                  <a:cubicBezTo>
                    <a:pt x="763270" y="3249931"/>
                    <a:pt x="763270" y="3248661"/>
                    <a:pt x="764540" y="3248661"/>
                  </a:cubicBezTo>
                  <a:cubicBezTo>
                    <a:pt x="770890" y="3247391"/>
                    <a:pt x="774700" y="3243581"/>
                    <a:pt x="775970" y="3237231"/>
                  </a:cubicBezTo>
                  <a:cubicBezTo>
                    <a:pt x="777240" y="3234691"/>
                    <a:pt x="777240" y="3232151"/>
                    <a:pt x="777240" y="3230881"/>
                  </a:cubicBezTo>
                  <a:cubicBezTo>
                    <a:pt x="782320" y="3228341"/>
                    <a:pt x="786130" y="3225801"/>
                    <a:pt x="791210" y="3223261"/>
                  </a:cubicBezTo>
                  <a:lnTo>
                    <a:pt x="791210" y="3220721"/>
                  </a:lnTo>
                  <a:cubicBezTo>
                    <a:pt x="787400" y="3214371"/>
                    <a:pt x="787400" y="3213101"/>
                    <a:pt x="793750" y="3210561"/>
                  </a:cubicBezTo>
                  <a:cubicBezTo>
                    <a:pt x="795020" y="3209291"/>
                    <a:pt x="795020" y="3208021"/>
                    <a:pt x="796290" y="3208021"/>
                  </a:cubicBezTo>
                  <a:cubicBezTo>
                    <a:pt x="798830" y="3206751"/>
                    <a:pt x="801370" y="3205481"/>
                    <a:pt x="802640" y="3204211"/>
                  </a:cubicBezTo>
                  <a:cubicBezTo>
                    <a:pt x="802640" y="3204211"/>
                    <a:pt x="802640" y="3205481"/>
                    <a:pt x="803910" y="3205481"/>
                  </a:cubicBezTo>
                  <a:lnTo>
                    <a:pt x="803910" y="3202941"/>
                  </a:lnTo>
                  <a:cubicBezTo>
                    <a:pt x="811530" y="3200401"/>
                    <a:pt x="819150" y="3197861"/>
                    <a:pt x="826770" y="3194051"/>
                  </a:cubicBezTo>
                  <a:cubicBezTo>
                    <a:pt x="830580" y="3191511"/>
                    <a:pt x="834390" y="3190241"/>
                    <a:pt x="839470" y="3192781"/>
                  </a:cubicBezTo>
                  <a:cubicBezTo>
                    <a:pt x="842010" y="3194051"/>
                    <a:pt x="844550" y="3192781"/>
                    <a:pt x="847090" y="3191511"/>
                  </a:cubicBezTo>
                  <a:cubicBezTo>
                    <a:pt x="853440" y="3188971"/>
                    <a:pt x="859790" y="3187701"/>
                    <a:pt x="866140" y="3185161"/>
                  </a:cubicBezTo>
                  <a:cubicBezTo>
                    <a:pt x="871220" y="3183891"/>
                    <a:pt x="875030" y="3181351"/>
                    <a:pt x="880110" y="3178811"/>
                  </a:cubicBezTo>
                  <a:cubicBezTo>
                    <a:pt x="880110" y="3178811"/>
                    <a:pt x="881380" y="3176271"/>
                    <a:pt x="880110" y="3175001"/>
                  </a:cubicBezTo>
                  <a:cubicBezTo>
                    <a:pt x="880110" y="3173731"/>
                    <a:pt x="878840" y="3171191"/>
                    <a:pt x="878840" y="3169921"/>
                  </a:cubicBezTo>
                  <a:cubicBezTo>
                    <a:pt x="882650" y="3167381"/>
                    <a:pt x="885190" y="3164841"/>
                    <a:pt x="887730" y="3164841"/>
                  </a:cubicBezTo>
                  <a:cubicBezTo>
                    <a:pt x="891540" y="3163571"/>
                    <a:pt x="896620" y="3163571"/>
                    <a:pt x="901700" y="3162301"/>
                  </a:cubicBezTo>
                  <a:cubicBezTo>
                    <a:pt x="905510" y="3150871"/>
                    <a:pt x="913130" y="3148331"/>
                    <a:pt x="922020" y="3152141"/>
                  </a:cubicBezTo>
                  <a:lnTo>
                    <a:pt x="924560" y="3149601"/>
                  </a:lnTo>
                  <a:cubicBezTo>
                    <a:pt x="925830" y="3150871"/>
                    <a:pt x="925830" y="3150871"/>
                    <a:pt x="925830" y="3152141"/>
                  </a:cubicBezTo>
                  <a:cubicBezTo>
                    <a:pt x="929640" y="3149601"/>
                    <a:pt x="933450" y="3147061"/>
                    <a:pt x="937260" y="3145791"/>
                  </a:cubicBezTo>
                  <a:cubicBezTo>
                    <a:pt x="941070" y="3143251"/>
                    <a:pt x="944880" y="3140711"/>
                    <a:pt x="949960" y="3143251"/>
                  </a:cubicBezTo>
                  <a:cubicBezTo>
                    <a:pt x="949960" y="3136901"/>
                    <a:pt x="953770" y="3136901"/>
                    <a:pt x="957580" y="3138171"/>
                  </a:cubicBezTo>
                  <a:cubicBezTo>
                    <a:pt x="960120" y="3138171"/>
                    <a:pt x="963930" y="3136901"/>
                    <a:pt x="966470" y="3135632"/>
                  </a:cubicBezTo>
                  <a:cubicBezTo>
                    <a:pt x="967740" y="3135632"/>
                    <a:pt x="970280" y="3134361"/>
                    <a:pt x="971550" y="3135632"/>
                  </a:cubicBezTo>
                  <a:cubicBezTo>
                    <a:pt x="976630" y="3139442"/>
                    <a:pt x="984250" y="3140711"/>
                    <a:pt x="989330" y="3147061"/>
                  </a:cubicBezTo>
                  <a:cubicBezTo>
                    <a:pt x="993140" y="3152141"/>
                    <a:pt x="999490" y="3154682"/>
                    <a:pt x="1002030" y="3162301"/>
                  </a:cubicBezTo>
                  <a:cubicBezTo>
                    <a:pt x="1003300" y="3164841"/>
                    <a:pt x="1008380" y="3167381"/>
                    <a:pt x="1010920" y="3168651"/>
                  </a:cubicBezTo>
                  <a:cubicBezTo>
                    <a:pt x="1010920" y="3168651"/>
                    <a:pt x="1012190" y="3168651"/>
                    <a:pt x="1013460" y="3169921"/>
                  </a:cubicBezTo>
                  <a:cubicBezTo>
                    <a:pt x="1014730" y="3173732"/>
                    <a:pt x="1018540" y="3172461"/>
                    <a:pt x="1021080" y="3171192"/>
                  </a:cubicBezTo>
                  <a:cubicBezTo>
                    <a:pt x="1023620" y="3171192"/>
                    <a:pt x="1026160" y="3169921"/>
                    <a:pt x="1027430" y="3173732"/>
                  </a:cubicBezTo>
                  <a:cubicBezTo>
                    <a:pt x="1027430" y="3175002"/>
                    <a:pt x="1031240" y="3176271"/>
                    <a:pt x="1032510" y="3177542"/>
                  </a:cubicBezTo>
                  <a:cubicBezTo>
                    <a:pt x="1036320" y="3180082"/>
                    <a:pt x="1040130" y="3182621"/>
                    <a:pt x="1042670" y="3185162"/>
                  </a:cubicBezTo>
                  <a:cubicBezTo>
                    <a:pt x="1043940" y="3186432"/>
                    <a:pt x="1045210" y="3187702"/>
                    <a:pt x="1045210" y="3188972"/>
                  </a:cubicBezTo>
                  <a:cubicBezTo>
                    <a:pt x="1045210" y="3192782"/>
                    <a:pt x="1049020" y="3195322"/>
                    <a:pt x="1052830" y="3195322"/>
                  </a:cubicBezTo>
                  <a:cubicBezTo>
                    <a:pt x="1057910" y="3196592"/>
                    <a:pt x="1061720" y="3196592"/>
                    <a:pt x="1066800" y="3197862"/>
                  </a:cubicBezTo>
                  <a:cubicBezTo>
                    <a:pt x="1068070" y="3197862"/>
                    <a:pt x="1068070" y="3200402"/>
                    <a:pt x="1069340" y="3200402"/>
                  </a:cubicBezTo>
                  <a:cubicBezTo>
                    <a:pt x="1070610" y="3202942"/>
                    <a:pt x="1071880" y="3206752"/>
                    <a:pt x="1076960" y="3204212"/>
                  </a:cubicBezTo>
                  <a:cubicBezTo>
                    <a:pt x="1079500" y="3202942"/>
                    <a:pt x="1087120" y="3205482"/>
                    <a:pt x="1088390" y="3208022"/>
                  </a:cubicBezTo>
                  <a:cubicBezTo>
                    <a:pt x="1090930" y="3216912"/>
                    <a:pt x="1099820" y="3216912"/>
                    <a:pt x="1106170" y="3219452"/>
                  </a:cubicBezTo>
                  <a:cubicBezTo>
                    <a:pt x="1107440" y="3219452"/>
                    <a:pt x="1108710" y="3219452"/>
                    <a:pt x="1108710" y="3220722"/>
                  </a:cubicBezTo>
                  <a:cubicBezTo>
                    <a:pt x="1112520" y="3225802"/>
                    <a:pt x="1117600" y="3227072"/>
                    <a:pt x="1122680" y="3229612"/>
                  </a:cubicBezTo>
                  <a:cubicBezTo>
                    <a:pt x="1127760" y="3232152"/>
                    <a:pt x="1132840" y="3237232"/>
                    <a:pt x="1137920" y="3242312"/>
                  </a:cubicBezTo>
                  <a:lnTo>
                    <a:pt x="1144270" y="3248662"/>
                  </a:lnTo>
                  <a:cubicBezTo>
                    <a:pt x="1145540" y="3249932"/>
                    <a:pt x="1146810" y="3249932"/>
                    <a:pt x="1148080" y="3249932"/>
                  </a:cubicBezTo>
                  <a:cubicBezTo>
                    <a:pt x="1151890" y="3249932"/>
                    <a:pt x="1155700" y="3248662"/>
                    <a:pt x="1158240" y="3252472"/>
                  </a:cubicBezTo>
                  <a:cubicBezTo>
                    <a:pt x="1158240" y="3252472"/>
                    <a:pt x="1159510" y="3253742"/>
                    <a:pt x="1160780" y="3253742"/>
                  </a:cubicBezTo>
                  <a:cubicBezTo>
                    <a:pt x="1170940" y="3252472"/>
                    <a:pt x="1177290" y="3258822"/>
                    <a:pt x="1183640" y="3265172"/>
                  </a:cubicBezTo>
                  <a:cubicBezTo>
                    <a:pt x="1186180" y="3267712"/>
                    <a:pt x="1191260" y="3268982"/>
                    <a:pt x="1193800" y="3268982"/>
                  </a:cubicBezTo>
                  <a:cubicBezTo>
                    <a:pt x="1201420" y="3271522"/>
                    <a:pt x="1210310" y="3272792"/>
                    <a:pt x="1216660" y="3277872"/>
                  </a:cubicBezTo>
                  <a:cubicBezTo>
                    <a:pt x="1220470" y="3280412"/>
                    <a:pt x="1225550" y="3284222"/>
                    <a:pt x="1229360" y="3284222"/>
                  </a:cubicBezTo>
                  <a:cubicBezTo>
                    <a:pt x="1235710" y="3284222"/>
                    <a:pt x="1238250" y="3289302"/>
                    <a:pt x="1240790" y="3293112"/>
                  </a:cubicBezTo>
                  <a:cubicBezTo>
                    <a:pt x="1248410" y="3294382"/>
                    <a:pt x="1256030" y="3294382"/>
                    <a:pt x="1259840" y="3302002"/>
                  </a:cubicBezTo>
                  <a:cubicBezTo>
                    <a:pt x="1259840" y="3303272"/>
                    <a:pt x="1261110" y="3303272"/>
                    <a:pt x="1262380" y="3303272"/>
                  </a:cubicBezTo>
                  <a:cubicBezTo>
                    <a:pt x="1267460" y="3304542"/>
                    <a:pt x="1272540" y="3305812"/>
                    <a:pt x="1277620" y="3308352"/>
                  </a:cubicBezTo>
                  <a:cubicBezTo>
                    <a:pt x="1280160" y="3309622"/>
                    <a:pt x="1282700" y="3312162"/>
                    <a:pt x="1286510" y="3314702"/>
                  </a:cubicBezTo>
                  <a:cubicBezTo>
                    <a:pt x="1287780" y="3314702"/>
                    <a:pt x="1287780" y="3315972"/>
                    <a:pt x="1289050" y="3315972"/>
                  </a:cubicBezTo>
                  <a:cubicBezTo>
                    <a:pt x="1297940" y="3315972"/>
                    <a:pt x="1300480" y="3322322"/>
                    <a:pt x="1305560" y="3327402"/>
                  </a:cubicBezTo>
                  <a:cubicBezTo>
                    <a:pt x="1313180" y="3333752"/>
                    <a:pt x="1322070" y="3340102"/>
                    <a:pt x="1328420" y="3347722"/>
                  </a:cubicBezTo>
                  <a:cubicBezTo>
                    <a:pt x="1332230" y="3352802"/>
                    <a:pt x="1338580" y="3355342"/>
                    <a:pt x="1342390" y="3357882"/>
                  </a:cubicBezTo>
                  <a:lnTo>
                    <a:pt x="1350010" y="3361692"/>
                  </a:lnTo>
                  <a:cubicBezTo>
                    <a:pt x="1352550" y="3364232"/>
                    <a:pt x="1355090" y="3366772"/>
                    <a:pt x="1358900" y="3369312"/>
                  </a:cubicBezTo>
                  <a:cubicBezTo>
                    <a:pt x="1362710" y="3370582"/>
                    <a:pt x="1363980" y="3375662"/>
                    <a:pt x="1369060" y="3374392"/>
                  </a:cubicBezTo>
                  <a:cubicBezTo>
                    <a:pt x="1371600" y="3374392"/>
                    <a:pt x="1374140" y="3375662"/>
                    <a:pt x="1376680" y="3376932"/>
                  </a:cubicBezTo>
                  <a:cubicBezTo>
                    <a:pt x="1380490" y="3379472"/>
                    <a:pt x="1381760" y="3382012"/>
                    <a:pt x="1386840" y="3382012"/>
                  </a:cubicBezTo>
                  <a:cubicBezTo>
                    <a:pt x="1389380" y="3382012"/>
                    <a:pt x="1391920" y="3384552"/>
                    <a:pt x="1393190" y="3385822"/>
                  </a:cubicBezTo>
                  <a:cubicBezTo>
                    <a:pt x="1399540" y="3388362"/>
                    <a:pt x="1405890" y="3388362"/>
                    <a:pt x="1409700" y="3380742"/>
                  </a:cubicBezTo>
                  <a:lnTo>
                    <a:pt x="1410970" y="3379472"/>
                  </a:lnTo>
                  <a:cubicBezTo>
                    <a:pt x="1416050" y="3382012"/>
                    <a:pt x="1416050" y="3376932"/>
                    <a:pt x="1417320" y="3374392"/>
                  </a:cubicBezTo>
                  <a:cubicBezTo>
                    <a:pt x="1418590" y="3373122"/>
                    <a:pt x="1421130" y="3371852"/>
                    <a:pt x="1422400" y="3370582"/>
                  </a:cubicBezTo>
                  <a:cubicBezTo>
                    <a:pt x="1424940" y="3368042"/>
                    <a:pt x="1427480" y="3366772"/>
                    <a:pt x="1431290" y="3364232"/>
                  </a:cubicBezTo>
                  <a:cubicBezTo>
                    <a:pt x="1432560" y="3362962"/>
                    <a:pt x="1435100" y="3361692"/>
                    <a:pt x="1436370" y="3361692"/>
                  </a:cubicBezTo>
                  <a:cubicBezTo>
                    <a:pt x="1442720" y="3361692"/>
                    <a:pt x="1446530" y="3359152"/>
                    <a:pt x="1451610" y="3354072"/>
                  </a:cubicBezTo>
                  <a:cubicBezTo>
                    <a:pt x="1455420" y="3350262"/>
                    <a:pt x="1461770" y="3347722"/>
                    <a:pt x="1466850" y="3345182"/>
                  </a:cubicBezTo>
                  <a:cubicBezTo>
                    <a:pt x="1471930" y="3342642"/>
                    <a:pt x="1477010" y="3340102"/>
                    <a:pt x="1483360" y="3338832"/>
                  </a:cubicBezTo>
                  <a:cubicBezTo>
                    <a:pt x="1487170" y="3337562"/>
                    <a:pt x="1490980" y="3337562"/>
                    <a:pt x="1494790" y="3337562"/>
                  </a:cubicBezTo>
                  <a:lnTo>
                    <a:pt x="1497330" y="3337562"/>
                  </a:lnTo>
                  <a:cubicBezTo>
                    <a:pt x="1502410" y="3335021"/>
                    <a:pt x="1507490" y="3331212"/>
                    <a:pt x="1513840" y="3328671"/>
                  </a:cubicBezTo>
                  <a:lnTo>
                    <a:pt x="1517650" y="3328671"/>
                  </a:lnTo>
                  <a:cubicBezTo>
                    <a:pt x="1524000" y="3331212"/>
                    <a:pt x="1530350" y="3331212"/>
                    <a:pt x="1536700" y="3326131"/>
                  </a:cubicBezTo>
                  <a:cubicBezTo>
                    <a:pt x="1537970" y="3324861"/>
                    <a:pt x="1540510" y="3323591"/>
                    <a:pt x="1541780" y="3322321"/>
                  </a:cubicBezTo>
                  <a:cubicBezTo>
                    <a:pt x="1548130" y="3324862"/>
                    <a:pt x="1554480" y="3329942"/>
                    <a:pt x="1562100" y="3329942"/>
                  </a:cubicBezTo>
                  <a:cubicBezTo>
                    <a:pt x="1564640" y="3329942"/>
                    <a:pt x="1568450" y="3328671"/>
                    <a:pt x="1570990" y="3327401"/>
                  </a:cubicBezTo>
                  <a:cubicBezTo>
                    <a:pt x="1576070" y="3327401"/>
                    <a:pt x="1581150" y="3327401"/>
                    <a:pt x="1584960" y="3326131"/>
                  </a:cubicBezTo>
                  <a:cubicBezTo>
                    <a:pt x="1590040" y="3324861"/>
                    <a:pt x="1596390" y="3326131"/>
                    <a:pt x="1601470" y="3323591"/>
                  </a:cubicBezTo>
                  <a:cubicBezTo>
                    <a:pt x="1604010" y="3317241"/>
                    <a:pt x="1605280" y="3317241"/>
                    <a:pt x="1611630" y="3318511"/>
                  </a:cubicBezTo>
                  <a:cubicBezTo>
                    <a:pt x="1619250" y="3319781"/>
                    <a:pt x="1624330" y="3318511"/>
                    <a:pt x="1629410" y="3312161"/>
                  </a:cubicBezTo>
                  <a:cubicBezTo>
                    <a:pt x="1631950" y="3308351"/>
                    <a:pt x="1638300" y="3308351"/>
                    <a:pt x="1642110" y="3305811"/>
                  </a:cubicBezTo>
                  <a:cubicBezTo>
                    <a:pt x="1643380" y="3305811"/>
                    <a:pt x="1644650" y="3304541"/>
                    <a:pt x="1645920" y="3304541"/>
                  </a:cubicBezTo>
                  <a:cubicBezTo>
                    <a:pt x="1648460" y="3303271"/>
                    <a:pt x="1649730" y="3303271"/>
                    <a:pt x="1652270" y="3302001"/>
                  </a:cubicBezTo>
                  <a:cubicBezTo>
                    <a:pt x="1658620" y="3299461"/>
                    <a:pt x="1664970" y="3298191"/>
                    <a:pt x="1671320" y="3294381"/>
                  </a:cubicBezTo>
                  <a:cubicBezTo>
                    <a:pt x="1677670" y="3290571"/>
                    <a:pt x="1682750" y="3288031"/>
                    <a:pt x="1689100" y="3293111"/>
                  </a:cubicBezTo>
                  <a:lnTo>
                    <a:pt x="1691640" y="3293111"/>
                  </a:lnTo>
                  <a:cubicBezTo>
                    <a:pt x="1694180" y="3291841"/>
                    <a:pt x="1695450" y="3291841"/>
                    <a:pt x="1697990" y="3290571"/>
                  </a:cubicBezTo>
                  <a:cubicBezTo>
                    <a:pt x="1697990" y="3286761"/>
                    <a:pt x="1697990" y="3281681"/>
                    <a:pt x="1703070" y="3277871"/>
                  </a:cubicBezTo>
                  <a:cubicBezTo>
                    <a:pt x="1704340" y="3276601"/>
                    <a:pt x="1704340" y="3274061"/>
                    <a:pt x="1706880" y="3272791"/>
                  </a:cubicBezTo>
                  <a:cubicBezTo>
                    <a:pt x="1709420" y="3270251"/>
                    <a:pt x="1713230" y="3270251"/>
                    <a:pt x="1715770" y="3271521"/>
                  </a:cubicBezTo>
                  <a:cubicBezTo>
                    <a:pt x="1717040" y="3272791"/>
                    <a:pt x="1719580" y="3271521"/>
                    <a:pt x="1720849" y="3271521"/>
                  </a:cubicBezTo>
                  <a:cubicBezTo>
                    <a:pt x="1728470" y="3270251"/>
                    <a:pt x="1737360" y="3270251"/>
                    <a:pt x="1744979" y="3268981"/>
                  </a:cubicBezTo>
                  <a:cubicBezTo>
                    <a:pt x="1752599" y="3267710"/>
                    <a:pt x="1760219" y="3266440"/>
                    <a:pt x="1767839" y="3263901"/>
                  </a:cubicBezTo>
                  <a:cubicBezTo>
                    <a:pt x="1772919" y="3261360"/>
                    <a:pt x="1777999" y="3262631"/>
                    <a:pt x="1783079" y="3262631"/>
                  </a:cubicBezTo>
                  <a:cubicBezTo>
                    <a:pt x="1793239" y="3263901"/>
                    <a:pt x="1802129" y="3263901"/>
                    <a:pt x="1811019" y="3258821"/>
                  </a:cubicBezTo>
                  <a:lnTo>
                    <a:pt x="1808479" y="3256281"/>
                  </a:lnTo>
                  <a:cubicBezTo>
                    <a:pt x="1811019" y="3255010"/>
                    <a:pt x="1813559" y="3255010"/>
                    <a:pt x="1817369" y="3255010"/>
                  </a:cubicBezTo>
                  <a:cubicBezTo>
                    <a:pt x="1819909" y="3258820"/>
                    <a:pt x="1823719" y="3256281"/>
                    <a:pt x="1826259" y="3253740"/>
                  </a:cubicBezTo>
                  <a:cubicBezTo>
                    <a:pt x="1830069" y="3249930"/>
                    <a:pt x="1833879" y="3251200"/>
                    <a:pt x="1838959" y="3251200"/>
                  </a:cubicBezTo>
                  <a:cubicBezTo>
                    <a:pt x="1844039" y="3252470"/>
                    <a:pt x="1850389" y="3249930"/>
                    <a:pt x="1856739" y="3248660"/>
                  </a:cubicBezTo>
                  <a:cubicBezTo>
                    <a:pt x="1858009" y="3248660"/>
                    <a:pt x="1859279" y="3246120"/>
                    <a:pt x="1859279" y="3244850"/>
                  </a:cubicBezTo>
                  <a:cubicBezTo>
                    <a:pt x="1861819" y="3244850"/>
                    <a:pt x="1864359" y="3243580"/>
                    <a:pt x="1868169" y="3243580"/>
                  </a:cubicBezTo>
                  <a:lnTo>
                    <a:pt x="1873249" y="3243580"/>
                  </a:lnTo>
                  <a:cubicBezTo>
                    <a:pt x="1878329" y="3246120"/>
                    <a:pt x="1883409" y="3246120"/>
                    <a:pt x="1888489" y="3243580"/>
                  </a:cubicBezTo>
                  <a:cubicBezTo>
                    <a:pt x="1889759" y="3242310"/>
                    <a:pt x="1892299" y="3242310"/>
                    <a:pt x="1893569" y="3242310"/>
                  </a:cubicBezTo>
                  <a:cubicBezTo>
                    <a:pt x="1897379" y="3241040"/>
                    <a:pt x="1901189" y="3242310"/>
                    <a:pt x="1903729" y="3238500"/>
                  </a:cubicBezTo>
                  <a:cubicBezTo>
                    <a:pt x="1904999" y="3237230"/>
                    <a:pt x="1907539" y="3238500"/>
                    <a:pt x="1910079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399" y="3232150"/>
                    <a:pt x="2063749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49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1"/>
                  </a:cubicBezTo>
                  <a:cubicBezTo>
                    <a:pt x="2167890" y="2368551"/>
                    <a:pt x="2160270" y="2153920"/>
                    <a:pt x="2159000" y="1939291"/>
                  </a:cubicBezTo>
                  <a:cubicBezTo>
                    <a:pt x="2159000" y="1831341"/>
                    <a:pt x="2160270" y="1724661"/>
                    <a:pt x="2162810" y="1616711"/>
                  </a:cubicBezTo>
                  <a:cubicBezTo>
                    <a:pt x="2166620" y="1508761"/>
                    <a:pt x="2174240" y="1400811"/>
                    <a:pt x="2179320" y="1292861"/>
                  </a:cubicBezTo>
                  <a:cubicBezTo>
                    <a:pt x="2194560" y="951231"/>
                    <a:pt x="2185670" y="608331"/>
                    <a:pt x="2180590" y="266701"/>
                  </a:cubicBezTo>
                  <a:cubicBezTo>
                    <a:pt x="2176780" y="265431"/>
                    <a:pt x="2174240" y="264161"/>
                    <a:pt x="2171700" y="262891"/>
                  </a:cubicBezTo>
                  <a:cubicBezTo>
                    <a:pt x="2167890" y="260351"/>
                    <a:pt x="2164080" y="259081"/>
                    <a:pt x="2159000" y="260351"/>
                  </a:cubicBezTo>
                  <a:lnTo>
                    <a:pt x="2151380" y="260351"/>
                  </a:lnTo>
                  <a:cubicBezTo>
                    <a:pt x="2147570" y="260351"/>
                    <a:pt x="2142490" y="260351"/>
                    <a:pt x="2139950" y="265431"/>
                  </a:cubicBezTo>
                  <a:cubicBezTo>
                    <a:pt x="2139950" y="265431"/>
                    <a:pt x="2138680" y="266701"/>
                    <a:pt x="2137410" y="266701"/>
                  </a:cubicBezTo>
                  <a:lnTo>
                    <a:pt x="2132330" y="266701"/>
                  </a:lnTo>
                  <a:cubicBezTo>
                    <a:pt x="2131060" y="264161"/>
                    <a:pt x="2133600" y="259081"/>
                    <a:pt x="2127250" y="260351"/>
                  </a:cubicBezTo>
                  <a:cubicBezTo>
                    <a:pt x="2124710" y="260351"/>
                    <a:pt x="2120900" y="261621"/>
                    <a:pt x="2118360" y="261621"/>
                  </a:cubicBezTo>
                  <a:lnTo>
                    <a:pt x="2099310" y="261621"/>
                  </a:lnTo>
                  <a:cubicBezTo>
                    <a:pt x="2098040" y="259081"/>
                    <a:pt x="2096770" y="256541"/>
                    <a:pt x="2094230" y="252731"/>
                  </a:cubicBezTo>
                  <a:cubicBezTo>
                    <a:pt x="2092960" y="250191"/>
                    <a:pt x="2091690" y="248921"/>
                    <a:pt x="2087880" y="251461"/>
                  </a:cubicBezTo>
                  <a:cubicBezTo>
                    <a:pt x="2085340" y="252731"/>
                    <a:pt x="2084070" y="252731"/>
                    <a:pt x="2082800" y="250191"/>
                  </a:cubicBezTo>
                  <a:cubicBezTo>
                    <a:pt x="2078990" y="243841"/>
                    <a:pt x="2075180" y="238761"/>
                    <a:pt x="2067560" y="237491"/>
                  </a:cubicBezTo>
                  <a:cubicBezTo>
                    <a:pt x="2066290" y="237491"/>
                    <a:pt x="2065020" y="234950"/>
                    <a:pt x="2063750" y="233681"/>
                  </a:cubicBezTo>
                  <a:cubicBezTo>
                    <a:pt x="2061210" y="231141"/>
                    <a:pt x="2059940" y="228601"/>
                    <a:pt x="2056130" y="228601"/>
                  </a:cubicBezTo>
                  <a:cubicBezTo>
                    <a:pt x="2054860" y="228601"/>
                    <a:pt x="2052320" y="226061"/>
                    <a:pt x="2052320" y="224791"/>
                  </a:cubicBezTo>
                  <a:cubicBezTo>
                    <a:pt x="2051050" y="219711"/>
                    <a:pt x="2051050" y="215901"/>
                    <a:pt x="2051050" y="210821"/>
                  </a:cubicBezTo>
                  <a:cubicBezTo>
                    <a:pt x="2049780" y="205741"/>
                    <a:pt x="2047240" y="200661"/>
                    <a:pt x="2043430" y="198121"/>
                  </a:cubicBezTo>
                  <a:cubicBezTo>
                    <a:pt x="2037080" y="194311"/>
                    <a:pt x="2032000" y="189231"/>
                    <a:pt x="2025650" y="185421"/>
                  </a:cubicBezTo>
                  <a:cubicBezTo>
                    <a:pt x="2024380" y="184151"/>
                    <a:pt x="2021840" y="182881"/>
                    <a:pt x="2019300" y="182881"/>
                  </a:cubicBezTo>
                  <a:cubicBezTo>
                    <a:pt x="2015490" y="181611"/>
                    <a:pt x="2011680" y="180341"/>
                    <a:pt x="2007870" y="180341"/>
                  </a:cubicBezTo>
                  <a:cubicBezTo>
                    <a:pt x="2004060" y="180341"/>
                    <a:pt x="1998980" y="180341"/>
                    <a:pt x="1995170" y="182881"/>
                  </a:cubicBezTo>
                  <a:cubicBezTo>
                    <a:pt x="1987550" y="186691"/>
                    <a:pt x="1981200" y="181611"/>
                    <a:pt x="1974850" y="181611"/>
                  </a:cubicBezTo>
                  <a:cubicBezTo>
                    <a:pt x="1968500" y="180341"/>
                    <a:pt x="1962150" y="177801"/>
                    <a:pt x="1957070" y="176531"/>
                  </a:cubicBezTo>
                  <a:lnTo>
                    <a:pt x="1940560" y="176531"/>
                  </a:lnTo>
                  <a:cubicBezTo>
                    <a:pt x="1926590" y="179071"/>
                    <a:pt x="1915160" y="171451"/>
                    <a:pt x="1901190" y="170181"/>
                  </a:cubicBezTo>
                  <a:cubicBezTo>
                    <a:pt x="1897380" y="170181"/>
                    <a:pt x="1893570" y="166371"/>
                    <a:pt x="1889760" y="163831"/>
                  </a:cubicBezTo>
                  <a:cubicBezTo>
                    <a:pt x="1887220" y="161291"/>
                    <a:pt x="1884680" y="161291"/>
                    <a:pt x="1880870" y="162561"/>
                  </a:cubicBezTo>
                  <a:cubicBezTo>
                    <a:pt x="1875790" y="163831"/>
                    <a:pt x="1870710" y="162561"/>
                    <a:pt x="1865630" y="163831"/>
                  </a:cubicBezTo>
                  <a:cubicBezTo>
                    <a:pt x="1858010" y="166371"/>
                    <a:pt x="1851660" y="160021"/>
                    <a:pt x="1844040" y="160021"/>
                  </a:cubicBezTo>
                  <a:cubicBezTo>
                    <a:pt x="1837690" y="161291"/>
                    <a:pt x="1831340" y="161291"/>
                    <a:pt x="1824990" y="162561"/>
                  </a:cubicBezTo>
                  <a:lnTo>
                    <a:pt x="1809750" y="166371"/>
                  </a:lnTo>
                  <a:cubicBezTo>
                    <a:pt x="1799590" y="171451"/>
                    <a:pt x="1791970" y="165101"/>
                    <a:pt x="1783080" y="162561"/>
                  </a:cubicBezTo>
                  <a:cubicBezTo>
                    <a:pt x="1776730" y="161291"/>
                    <a:pt x="1772920" y="158751"/>
                    <a:pt x="1767840" y="154941"/>
                  </a:cubicBezTo>
                  <a:cubicBezTo>
                    <a:pt x="1762760" y="151131"/>
                    <a:pt x="1757680" y="154941"/>
                    <a:pt x="1753870" y="154941"/>
                  </a:cubicBezTo>
                  <a:cubicBezTo>
                    <a:pt x="1750060" y="154941"/>
                    <a:pt x="1747520" y="158751"/>
                    <a:pt x="1744980" y="160021"/>
                  </a:cubicBezTo>
                  <a:cubicBezTo>
                    <a:pt x="1741170" y="161291"/>
                    <a:pt x="1737360" y="161291"/>
                    <a:pt x="1733550" y="161291"/>
                  </a:cubicBezTo>
                  <a:cubicBezTo>
                    <a:pt x="1729740" y="161291"/>
                    <a:pt x="1724660" y="160021"/>
                    <a:pt x="1720850" y="161291"/>
                  </a:cubicBezTo>
                  <a:cubicBezTo>
                    <a:pt x="1714500" y="163831"/>
                    <a:pt x="1709420" y="167641"/>
                    <a:pt x="1704340" y="170181"/>
                  </a:cubicBezTo>
                  <a:cubicBezTo>
                    <a:pt x="1703070" y="171451"/>
                    <a:pt x="1701800" y="172721"/>
                    <a:pt x="1700530" y="172721"/>
                  </a:cubicBezTo>
                  <a:cubicBezTo>
                    <a:pt x="1691640" y="177801"/>
                    <a:pt x="1681480" y="179071"/>
                    <a:pt x="1670050" y="179071"/>
                  </a:cubicBezTo>
                  <a:cubicBezTo>
                    <a:pt x="1663700" y="179071"/>
                    <a:pt x="1657350" y="179071"/>
                    <a:pt x="1651000" y="177801"/>
                  </a:cubicBezTo>
                  <a:cubicBezTo>
                    <a:pt x="1647190" y="177801"/>
                    <a:pt x="1644650" y="173991"/>
                    <a:pt x="1642110" y="173991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1"/>
                    <a:pt x="1612900" y="173991"/>
                  </a:cubicBezTo>
                  <a:cubicBezTo>
                    <a:pt x="1607820" y="176530"/>
                    <a:pt x="1602740" y="180341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1"/>
                  </a:cubicBezTo>
                  <a:cubicBezTo>
                    <a:pt x="1537970" y="193041"/>
                    <a:pt x="1530350" y="196851"/>
                    <a:pt x="1522730" y="199391"/>
                  </a:cubicBezTo>
                  <a:cubicBezTo>
                    <a:pt x="1520190" y="200661"/>
                    <a:pt x="1517650" y="199391"/>
                    <a:pt x="1515110" y="198120"/>
                  </a:cubicBezTo>
                  <a:cubicBezTo>
                    <a:pt x="1511300" y="196850"/>
                    <a:pt x="1508760" y="196850"/>
                    <a:pt x="1506220" y="199391"/>
                  </a:cubicBezTo>
                  <a:cubicBezTo>
                    <a:pt x="1504950" y="200661"/>
                    <a:pt x="1503680" y="200661"/>
                    <a:pt x="1502410" y="200661"/>
                  </a:cubicBezTo>
                  <a:cubicBezTo>
                    <a:pt x="1498600" y="201931"/>
                    <a:pt x="1494790" y="201931"/>
                    <a:pt x="1492250" y="203201"/>
                  </a:cubicBezTo>
                  <a:cubicBezTo>
                    <a:pt x="1487170" y="207011"/>
                    <a:pt x="1482090" y="205741"/>
                    <a:pt x="1477010" y="208281"/>
                  </a:cubicBezTo>
                  <a:cubicBezTo>
                    <a:pt x="1471930" y="210821"/>
                    <a:pt x="1466850" y="210821"/>
                    <a:pt x="1463040" y="214631"/>
                  </a:cubicBezTo>
                  <a:cubicBezTo>
                    <a:pt x="1461770" y="215901"/>
                    <a:pt x="1459230" y="215901"/>
                    <a:pt x="1456690" y="215901"/>
                  </a:cubicBezTo>
                  <a:cubicBezTo>
                    <a:pt x="1450340" y="217171"/>
                    <a:pt x="1445260" y="220981"/>
                    <a:pt x="1441450" y="226061"/>
                  </a:cubicBezTo>
                  <a:cubicBezTo>
                    <a:pt x="1436370" y="231141"/>
                    <a:pt x="1431290" y="234951"/>
                    <a:pt x="1426210" y="238761"/>
                  </a:cubicBezTo>
                  <a:cubicBezTo>
                    <a:pt x="1424940" y="240031"/>
                    <a:pt x="1421130" y="240031"/>
                    <a:pt x="1419860" y="240031"/>
                  </a:cubicBezTo>
                  <a:cubicBezTo>
                    <a:pt x="1414780" y="240031"/>
                    <a:pt x="1409700" y="238761"/>
                    <a:pt x="1405890" y="237491"/>
                  </a:cubicBezTo>
                  <a:cubicBezTo>
                    <a:pt x="1403350" y="237491"/>
                    <a:pt x="1402080" y="236220"/>
                    <a:pt x="1399540" y="236220"/>
                  </a:cubicBezTo>
                  <a:cubicBezTo>
                    <a:pt x="1391920" y="240030"/>
                    <a:pt x="1383030" y="237491"/>
                    <a:pt x="1375410" y="237491"/>
                  </a:cubicBezTo>
                  <a:cubicBezTo>
                    <a:pt x="1374140" y="237491"/>
                    <a:pt x="1371600" y="236220"/>
                    <a:pt x="1370330" y="234950"/>
                  </a:cubicBezTo>
                  <a:cubicBezTo>
                    <a:pt x="1365250" y="231141"/>
                    <a:pt x="1360170" y="231141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1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1" y="215900"/>
                    <a:pt x="1240791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1"/>
                    <a:pt x="1169670" y="224791"/>
                  </a:cubicBezTo>
                  <a:lnTo>
                    <a:pt x="1163320" y="224791"/>
                  </a:lnTo>
                  <a:cubicBezTo>
                    <a:pt x="1155700" y="226061"/>
                    <a:pt x="1151890" y="219711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1" y="205741"/>
                    <a:pt x="1097280" y="200660"/>
                    <a:pt x="1090930" y="195580"/>
                  </a:cubicBezTo>
                  <a:cubicBezTo>
                    <a:pt x="1087120" y="193040"/>
                    <a:pt x="1082041" y="190500"/>
                    <a:pt x="1078230" y="189230"/>
                  </a:cubicBezTo>
                  <a:cubicBezTo>
                    <a:pt x="1073150" y="186690"/>
                    <a:pt x="1066800" y="185420"/>
                    <a:pt x="1064261" y="179070"/>
                  </a:cubicBezTo>
                  <a:cubicBezTo>
                    <a:pt x="1062991" y="176530"/>
                    <a:pt x="1060450" y="176530"/>
                    <a:pt x="1059180" y="173990"/>
                  </a:cubicBezTo>
                  <a:cubicBezTo>
                    <a:pt x="1057911" y="171450"/>
                    <a:pt x="1056641" y="168910"/>
                    <a:pt x="1056641" y="167640"/>
                  </a:cubicBezTo>
                  <a:cubicBezTo>
                    <a:pt x="1056641" y="165100"/>
                    <a:pt x="1057911" y="162560"/>
                    <a:pt x="1059180" y="160020"/>
                  </a:cubicBezTo>
                  <a:cubicBezTo>
                    <a:pt x="1060450" y="156210"/>
                    <a:pt x="1057911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1" y="114300"/>
                    <a:pt x="1023620" y="111760"/>
                    <a:pt x="1019811" y="109220"/>
                  </a:cubicBezTo>
                  <a:cubicBezTo>
                    <a:pt x="1010921" y="105410"/>
                    <a:pt x="1002030" y="101600"/>
                    <a:pt x="993141" y="96520"/>
                  </a:cubicBezTo>
                  <a:cubicBezTo>
                    <a:pt x="993141" y="106680"/>
                    <a:pt x="990601" y="104140"/>
                    <a:pt x="989330" y="101600"/>
                  </a:cubicBezTo>
                  <a:cubicBezTo>
                    <a:pt x="989330" y="97790"/>
                    <a:pt x="986791" y="96520"/>
                    <a:pt x="982980" y="96520"/>
                  </a:cubicBezTo>
                  <a:cubicBezTo>
                    <a:pt x="982980" y="96520"/>
                    <a:pt x="981711" y="96520"/>
                    <a:pt x="981711" y="95250"/>
                  </a:cubicBezTo>
                  <a:cubicBezTo>
                    <a:pt x="980441" y="87630"/>
                    <a:pt x="974091" y="90170"/>
                    <a:pt x="970280" y="88900"/>
                  </a:cubicBezTo>
                  <a:cubicBezTo>
                    <a:pt x="967741" y="87630"/>
                    <a:pt x="965200" y="86360"/>
                    <a:pt x="962661" y="87630"/>
                  </a:cubicBezTo>
                  <a:cubicBezTo>
                    <a:pt x="957580" y="88900"/>
                    <a:pt x="953771" y="85090"/>
                    <a:pt x="948691" y="83820"/>
                  </a:cubicBezTo>
                  <a:cubicBezTo>
                    <a:pt x="947421" y="83820"/>
                    <a:pt x="946151" y="83820"/>
                    <a:pt x="944880" y="85090"/>
                  </a:cubicBezTo>
                  <a:cubicBezTo>
                    <a:pt x="942341" y="87630"/>
                    <a:pt x="939800" y="87630"/>
                    <a:pt x="935991" y="85090"/>
                  </a:cubicBezTo>
                  <a:cubicBezTo>
                    <a:pt x="930911" y="81280"/>
                    <a:pt x="925830" y="81280"/>
                    <a:pt x="919480" y="83820"/>
                  </a:cubicBezTo>
                  <a:cubicBezTo>
                    <a:pt x="916941" y="85090"/>
                    <a:pt x="914400" y="85090"/>
                    <a:pt x="911861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1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1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4"/>
              <a:stretch>
                <a:fillRect l="-50890" t="0" r="-6233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31011" y="771525"/>
            <a:ext cx="7031824" cy="614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1"/>
              </a:lnSpc>
            </a:pPr>
            <a:r>
              <a:rPr lang="en-US" sz="4379">
                <a:solidFill>
                  <a:srgbClr val="19120C"/>
                </a:solidFill>
                <a:latin typeface="Nunito Bold"/>
              </a:rPr>
              <a:t>Este proyecto nos dejo principalmente la enseñanza y el valor del trabajo en equipo. Además de la responsabilidad en cumplir los tiempos establecidos junto con los parametros marcados.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495640">
            <a:off x="13931539" y="858908"/>
            <a:ext cx="4004288" cy="873663"/>
          </a:xfrm>
          <a:custGeom>
            <a:avLst/>
            <a:gdLst/>
            <a:ahLst/>
            <a:cxnLst/>
            <a:rect r="r" b="b" t="t" l="l"/>
            <a:pathLst>
              <a:path h="873663" w="4004288">
                <a:moveTo>
                  <a:pt x="0" y="0"/>
                </a:moveTo>
                <a:lnTo>
                  <a:pt x="4004288" y="0"/>
                </a:lnTo>
                <a:lnTo>
                  <a:pt x="4004288" y="873663"/>
                </a:lnTo>
                <a:lnTo>
                  <a:pt x="0" y="873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95640">
            <a:off x="9719451" y="8527722"/>
            <a:ext cx="4004288" cy="873663"/>
          </a:xfrm>
          <a:custGeom>
            <a:avLst/>
            <a:gdLst/>
            <a:ahLst/>
            <a:cxnLst/>
            <a:rect r="r" b="b" t="t" l="l"/>
            <a:pathLst>
              <a:path h="873663" w="4004288">
                <a:moveTo>
                  <a:pt x="0" y="0"/>
                </a:moveTo>
                <a:lnTo>
                  <a:pt x="4004288" y="0"/>
                </a:lnTo>
                <a:lnTo>
                  <a:pt x="4004288" y="873663"/>
                </a:lnTo>
                <a:lnTo>
                  <a:pt x="0" y="873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7261" y="0"/>
            <a:ext cx="14013903" cy="10557900"/>
          </a:xfrm>
          <a:custGeom>
            <a:avLst/>
            <a:gdLst/>
            <a:ahLst/>
            <a:cxnLst/>
            <a:rect r="r" b="b" t="t" l="l"/>
            <a:pathLst>
              <a:path h="10557900" w="14013903">
                <a:moveTo>
                  <a:pt x="0" y="0"/>
                </a:moveTo>
                <a:lnTo>
                  <a:pt x="14013903" y="0"/>
                </a:lnTo>
                <a:lnTo>
                  <a:pt x="14013903" y="10557900"/>
                </a:lnTo>
                <a:lnTo>
                  <a:pt x="0" y="1055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01980" y="7473315"/>
            <a:ext cx="2443162" cy="143828"/>
            <a:chOff x="0" y="0"/>
            <a:chExt cx="3257550" cy="1917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15240"/>
              <a:ext cx="3158490" cy="163830"/>
            </a:xfrm>
            <a:custGeom>
              <a:avLst/>
              <a:gdLst/>
              <a:ahLst/>
              <a:cxnLst/>
              <a:rect r="r" b="b" t="t" l="l"/>
              <a:pathLst>
                <a:path h="163830" w="3158490">
                  <a:moveTo>
                    <a:pt x="3133090" y="86360"/>
                  </a:moveTo>
                  <a:cubicBezTo>
                    <a:pt x="2291080" y="91440"/>
                    <a:pt x="2235200" y="102870"/>
                    <a:pt x="2122170" y="109220"/>
                  </a:cubicBezTo>
                  <a:cubicBezTo>
                    <a:pt x="1958340" y="118110"/>
                    <a:pt x="1765300" y="120650"/>
                    <a:pt x="1518920" y="124460"/>
                  </a:cubicBezTo>
                  <a:cubicBezTo>
                    <a:pt x="1132840" y="129540"/>
                    <a:pt x="140970" y="163830"/>
                    <a:pt x="26670" y="125730"/>
                  </a:cubicBezTo>
                  <a:cubicBezTo>
                    <a:pt x="10160" y="120650"/>
                    <a:pt x="2540" y="114300"/>
                    <a:pt x="1270" y="106680"/>
                  </a:cubicBezTo>
                  <a:cubicBezTo>
                    <a:pt x="0" y="97790"/>
                    <a:pt x="12700" y="76200"/>
                    <a:pt x="20320" y="74930"/>
                  </a:cubicBezTo>
                  <a:cubicBezTo>
                    <a:pt x="29210" y="73660"/>
                    <a:pt x="49530" y="87630"/>
                    <a:pt x="50800" y="96520"/>
                  </a:cubicBezTo>
                  <a:cubicBezTo>
                    <a:pt x="52070" y="105410"/>
                    <a:pt x="36830" y="124460"/>
                    <a:pt x="29210" y="125730"/>
                  </a:cubicBezTo>
                  <a:cubicBezTo>
                    <a:pt x="20320" y="127000"/>
                    <a:pt x="1270" y="110490"/>
                    <a:pt x="1270" y="101600"/>
                  </a:cubicBezTo>
                  <a:cubicBezTo>
                    <a:pt x="1270" y="92710"/>
                    <a:pt x="8890" y="82550"/>
                    <a:pt x="26670" y="74930"/>
                  </a:cubicBezTo>
                  <a:cubicBezTo>
                    <a:pt x="148590" y="22860"/>
                    <a:pt x="1250950" y="82550"/>
                    <a:pt x="1690370" y="71120"/>
                  </a:cubicBezTo>
                  <a:cubicBezTo>
                    <a:pt x="1979930" y="63500"/>
                    <a:pt x="2169160" y="41910"/>
                    <a:pt x="2409190" y="35560"/>
                  </a:cubicBezTo>
                  <a:cubicBezTo>
                    <a:pt x="2651760" y="29210"/>
                    <a:pt x="3070860" y="0"/>
                    <a:pt x="3138170" y="35560"/>
                  </a:cubicBezTo>
                  <a:cubicBezTo>
                    <a:pt x="3152140" y="43180"/>
                    <a:pt x="3158490" y="54610"/>
                    <a:pt x="3157220" y="63500"/>
                  </a:cubicBezTo>
                  <a:cubicBezTo>
                    <a:pt x="3155950" y="72390"/>
                    <a:pt x="3133090" y="86360"/>
                    <a:pt x="3133090" y="8636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344805" y="7378065"/>
            <a:ext cx="2494598" cy="275272"/>
            <a:chOff x="0" y="0"/>
            <a:chExt cx="3326130" cy="3670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9530" y="20320"/>
              <a:ext cx="3228340" cy="303530"/>
            </a:xfrm>
            <a:custGeom>
              <a:avLst/>
              <a:gdLst/>
              <a:ahLst/>
              <a:cxnLst/>
              <a:rect r="r" b="b" t="t" l="l"/>
              <a:pathLst>
                <a:path h="303530" w="3228340">
                  <a:moveTo>
                    <a:pt x="3148330" y="185420"/>
                  </a:moveTo>
                  <a:cubicBezTo>
                    <a:pt x="2189480" y="186690"/>
                    <a:pt x="2175510" y="194310"/>
                    <a:pt x="2091690" y="198120"/>
                  </a:cubicBezTo>
                  <a:cubicBezTo>
                    <a:pt x="1898650" y="207010"/>
                    <a:pt x="1395730" y="201930"/>
                    <a:pt x="1135380" y="209550"/>
                  </a:cubicBezTo>
                  <a:cubicBezTo>
                    <a:pt x="953770" y="214630"/>
                    <a:pt x="811530" y="218440"/>
                    <a:pt x="675640" y="232410"/>
                  </a:cubicBezTo>
                  <a:cubicBezTo>
                    <a:pt x="566420" y="243840"/>
                    <a:pt x="481330" y="270510"/>
                    <a:pt x="383540" y="280670"/>
                  </a:cubicBezTo>
                  <a:cubicBezTo>
                    <a:pt x="284480" y="290830"/>
                    <a:pt x="139700" y="303530"/>
                    <a:pt x="82550" y="295910"/>
                  </a:cubicBezTo>
                  <a:cubicBezTo>
                    <a:pt x="58420" y="292100"/>
                    <a:pt x="45720" y="290830"/>
                    <a:pt x="33020" y="279400"/>
                  </a:cubicBezTo>
                  <a:cubicBezTo>
                    <a:pt x="17780" y="265430"/>
                    <a:pt x="0" y="232410"/>
                    <a:pt x="1270" y="209550"/>
                  </a:cubicBezTo>
                  <a:cubicBezTo>
                    <a:pt x="2540" y="186690"/>
                    <a:pt x="22860" y="156210"/>
                    <a:pt x="40640" y="143510"/>
                  </a:cubicBezTo>
                  <a:cubicBezTo>
                    <a:pt x="54610" y="133350"/>
                    <a:pt x="73660" y="128270"/>
                    <a:pt x="91440" y="132080"/>
                  </a:cubicBezTo>
                  <a:cubicBezTo>
                    <a:pt x="113030" y="135890"/>
                    <a:pt x="144780" y="157480"/>
                    <a:pt x="156210" y="175260"/>
                  </a:cubicBezTo>
                  <a:cubicBezTo>
                    <a:pt x="165100" y="190500"/>
                    <a:pt x="166370" y="210820"/>
                    <a:pt x="163830" y="227330"/>
                  </a:cubicBezTo>
                  <a:cubicBezTo>
                    <a:pt x="161290" y="243840"/>
                    <a:pt x="153670" y="261620"/>
                    <a:pt x="139700" y="273050"/>
                  </a:cubicBezTo>
                  <a:cubicBezTo>
                    <a:pt x="123190" y="287020"/>
                    <a:pt x="87630" y="297180"/>
                    <a:pt x="66040" y="294640"/>
                  </a:cubicBezTo>
                  <a:cubicBezTo>
                    <a:pt x="48260" y="292100"/>
                    <a:pt x="31750" y="279400"/>
                    <a:pt x="20320" y="266700"/>
                  </a:cubicBezTo>
                  <a:cubicBezTo>
                    <a:pt x="10160" y="254000"/>
                    <a:pt x="2540" y="234950"/>
                    <a:pt x="1270" y="218440"/>
                  </a:cubicBezTo>
                  <a:cubicBezTo>
                    <a:pt x="0" y="201930"/>
                    <a:pt x="6350" y="181610"/>
                    <a:pt x="15240" y="167640"/>
                  </a:cubicBezTo>
                  <a:cubicBezTo>
                    <a:pt x="24130" y="153670"/>
                    <a:pt x="35560" y="143510"/>
                    <a:pt x="57150" y="135890"/>
                  </a:cubicBezTo>
                  <a:cubicBezTo>
                    <a:pt x="101600" y="120650"/>
                    <a:pt x="200660" y="137160"/>
                    <a:pt x="287020" y="130810"/>
                  </a:cubicBezTo>
                  <a:cubicBezTo>
                    <a:pt x="400050" y="121920"/>
                    <a:pt x="513080" y="91440"/>
                    <a:pt x="674370" y="80010"/>
                  </a:cubicBezTo>
                  <a:cubicBezTo>
                    <a:pt x="941070" y="60960"/>
                    <a:pt x="1430020" y="72390"/>
                    <a:pt x="1739900" y="62230"/>
                  </a:cubicBezTo>
                  <a:cubicBezTo>
                    <a:pt x="1978660" y="54610"/>
                    <a:pt x="2151380" y="35560"/>
                    <a:pt x="2374900" y="30480"/>
                  </a:cubicBezTo>
                  <a:cubicBezTo>
                    <a:pt x="2623820" y="24130"/>
                    <a:pt x="3068320" y="0"/>
                    <a:pt x="3167380" y="31750"/>
                  </a:cubicBezTo>
                  <a:cubicBezTo>
                    <a:pt x="3194050" y="40640"/>
                    <a:pt x="3201670" y="49530"/>
                    <a:pt x="3211830" y="63500"/>
                  </a:cubicBezTo>
                  <a:cubicBezTo>
                    <a:pt x="3221990" y="77470"/>
                    <a:pt x="3228340" y="100330"/>
                    <a:pt x="3225800" y="116840"/>
                  </a:cubicBezTo>
                  <a:cubicBezTo>
                    <a:pt x="3223260" y="133350"/>
                    <a:pt x="3211830" y="153670"/>
                    <a:pt x="3199130" y="165100"/>
                  </a:cubicBezTo>
                  <a:cubicBezTo>
                    <a:pt x="3186430" y="176530"/>
                    <a:pt x="3148330" y="185420"/>
                    <a:pt x="3148330" y="18542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120015" y="7362825"/>
            <a:ext cx="2283142" cy="292418"/>
            <a:chOff x="0" y="0"/>
            <a:chExt cx="3044190" cy="389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9530" y="33020"/>
              <a:ext cx="2946400" cy="327660"/>
            </a:xfrm>
            <a:custGeom>
              <a:avLst/>
              <a:gdLst/>
              <a:ahLst/>
              <a:cxnLst/>
              <a:rect r="r" b="b" t="t" l="l"/>
              <a:pathLst>
                <a:path h="327660" w="2946400">
                  <a:moveTo>
                    <a:pt x="2867660" y="182880"/>
                  </a:moveTo>
                  <a:cubicBezTo>
                    <a:pt x="1753870" y="189230"/>
                    <a:pt x="1675130" y="228600"/>
                    <a:pt x="1484630" y="247650"/>
                  </a:cubicBezTo>
                  <a:cubicBezTo>
                    <a:pt x="1149350" y="281940"/>
                    <a:pt x="233680" y="327660"/>
                    <a:pt x="85090" y="306070"/>
                  </a:cubicBezTo>
                  <a:cubicBezTo>
                    <a:pt x="55880" y="302260"/>
                    <a:pt x="48260" y="300990"/>
                    <a:pt x="34290" y="288290"/>
                  </a:cubicBezTo>
                  <a:cubicBezTo>
                    <a:pt x="17780" y="273050"/>
                    <a:pt x="0" y="240030"/>
                    <a:pt x="1270" y="217170"/>
                  </a:cubicBezTo>
                  <a:cubicBezTo>
                    <a:pt x="2540" y="194310"/>
                    <a:pt x="24130" y="162560"/>
                    <a:pt x="41910" y="149860"/>
                  </a:cubicBezTo>
                  <a:cubicBezTo>
                    <a:pt x="55880" y="139700"/>
                    <a:pt x="76200" y="134620"/>
                    <a:pt x="93980" y="138430"/>
                  </a:cubicBezTo>
                  <a:cubicBezTo>
                    <a:pt x="115570" y="142240"/>
                    <a:pt x="148590" y="163830"/>
                    <a:pt x="160020" y="182880"/>
                  </a:cubicBezTo>
                  <a:cubicBezTo>
                    <a:pt x="168910" y="198120"/>
                    <a:pt x="170180" y="218440"/>
                    <a:pt x="167640" y="234950"/>
                  </a:cubicBezTo>
                  <a:cubicBezTo>
                    <a:pt x="165100" y="251460"/>
                    <a:pt x="156210" y="271780"/>
                    <a:pt x="143510" y="283210"/>
                  </a:cubicBezTo>
                  <a:cubicBezTo>
                    <a:pt x="130810" y="294640"/>
                    <a:pt x="110490" y="303530"/>
                    <a:pt x="93980" y="304800"/>
                  </a:cubicBezTo>
                  <a:cubicBezTo>
                    <a:pt x="77470" y="306070"/>
                    <a:pt x="55880" y="303530"/>
                    <a:pt x="41910" y="293370"/>
                  </a:cubicBezTo>
                  <a:cubicBezTo>
                    <a:pt x="24130" y="280670"/>
                    <a:pt x="2540" y="248920"/>
                    <a:pt x="1270" y="226060"/>
                  </a:cubicBezTo>
                  <a:cubicBezTo>
                    <a:pt x="0" y="203200"/>
                    <a:pt x="17780" y="170180"/>
                    <a:pt x="34290" y="154940"/>
                  </a:cubicBezTo>
                  <a:cubicBezTo>
                    <a:pt x="48260" y="142240"/>
                    <a:pt x="55880" y="142240"/>
                    <a:pt x="85090" y="137160"/>
                  </a:cubicBezTo>
                  <a:cubicBezTo>
                    <a:pt x="231140" y="110490"/>
                    <a:pt x="1139190" y="127000"/>
                    <a:pt x="1447800" y="97790"/>
                  </a:cubicBezTo>
                  <a:cubicBezTo>
                    <a:pt x="1609090" y="82550"/>
                    <a:pt x="1687830" y="52070"/>
                    <a:pt x="1812290" y="39370"/>
                  </a:cubicBezTo>
                  <a:cubicBezTo>
                    <a:pt x="1940560" y="25400"/>
                    <a:pt x="2054860" y="20320"/>
                    <a:pt x="2203450" y="17780"/>
                  </a:cubicBezTo>
                  <a:cubicBezTo>
                    <a:pt x="2399030" y="13970"/>
                    <a:pt x="2795270" y="0"/>
                    <a:pt x="2886710" y="30480"/>
                  </a:cubicBezTo>
                  <a:cubicBezTo>
                    <a:pt x="2912110" y="39370"/>
                    <a:pt x="2922270" y="48260"/>
                    <a:pt x="2931160" y="62230"/>
                  </a:cubicBezTo>
                  <a:cubicBezTo>
                    <a:pt x="2940050" y="76200"/>
                    <a:pt x="2946400" y="97790"/>
                    <a:pt x="2943860" y="114300"/>
                  </a:cubicBezTo>
                  <a:cubicBezTo>
                    <a:pt x="2941320" y="130810"/>
                    <a:pt x="2931160" y="151130"/>
                    <a:pt x="2918460" y="162560"/>
                  </a:cubicBezTo>
                  <a:cubicBezTo>
                    <a:pt x="2905760" y="173990"/>
                    <a:pt x="2867660" y="182880"/>
                    <a:pt x="2867660" y="18288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7158" y="7348538"/>
            <a:ext cx="1952625" cy="335280"/>
            <a:chOff x="0" y="0"/>
            <a:chExt cx="2603500" cy="4470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26670"/>
              <a:ext cx="2505710" cy="388620"/>
            </a:xfrm>
            <a:custGeom>
              <a:avLst/>
              <a:gdLst/>
              <a:ahLst/>
              <a:cxnLst/>
              <a:rect r="r" b="b" t="t" l="l"/>
              <a:pathLst>
                <a:path h="388620" w="2505710">
                  <a:moveTo>
                    <a:pt x="2425700" y="179070"/>
                  </a:moveTo>
                  <a:cubicBezTo>
                    <a:pt x="1734820" y="189230"/>
                    <a:pt x="1624330" y="210820"/>
                    <a:pt x="1507490" y="231140"/>
                  </a:cubicBezTo>
                  <a:cubicBezTo>
                    <a:pt x="1394460" y="251460"/>
                    <a:pt x="1292860" y="283210"/>
                    <a:pt x="1174750" y="302260"/>
                  </a:cubicBezTo>
                  <a:cubicBezTo>
                    <a:pt x="1041400" y="323850"/>
                    <a:pt x="875030" y="342900"/>
                    <a:pt x="745490" y="353060"/>
                  </a:cubicBezTo>
                  <a:cubicBezTo>
                    <a:pt x="637540" y="361950"/>
                    <a:pt x="553720" y="364490"/>
                    <a:pt x="448310" y="367030"/>
                  </a:cubicBezTo>
                  <a:cubicBezTo>
                    <a:pt x="327660" y="369570"/>
                    <a:pt x="123190" y="388620"/>
                    <a:pt x="59690" y="367030"/>
                  </a:cubicBezTo>
                  <a:cubicBezTo>
                    <a:pt x="35560" y="359410"/>
                    <a:pt x="26670" y="347980"/>
                    <a:pt x="16510" y="334010"/>
                  </a:cubicBezTo>
                  <a:cubicBezTo>
                    <a:pt x="6350" y="320040"/>
                    <a:pt x="0" y="298450"/>
                    <a:pt x="1270" y="280670"/>
                  </a:cubicBezTo>
                  <a:cubicBezTo>
                    <a:pt x="2540" y="262890"/>
                    <a:pt x="8890" y="242570"/>
                    <a:pt x="21590" y="229870"/>
                  </a:cubicBezTo>
                  <a:cubicBezTo>
                    <a:pt x="36830" y="214630"/>
                    <a:pt x="72390" y="198120"/>
                    <a:pt x="96520" y="200660"/>
                  </a:cubicBezTo>
                  <a:cubicBezTo>
                    <a:pt x="119380" y="203200"/>
                    <a:pt x="151130" y="226060"/>
                    <a:pt x="162560" y="245110"/>
                  </a:cubicBezTo>
                  <a:cubicBezTo>
                    <a:pt x="172720" y="260350"/>
                    <a:pt x="173990" y="281940"/>
                    <a:pt x="171450" y="299720"/>
                  </a:cubicBezTo>
                  <a:cubicBezTo>
                    <a:pt x="168910" y="316230"/>
                    <a:pt x="160020" y="336550"/>
                    <a:pt x="146050" y="347980"/>
                  </a:cubicBezTo>
                  <a:cubicBezTo>
                    <a:pt x="128270" y="361950"/>
                    <a:pt x="90170" y="372110"/>
                    <a:pt x="68580" y="369570"/>
                  </a:cubicBezTo>
                  <a:cubicBezTo>
                    <a:pt x="50800" y="367030"/>
                    <a:pt x="33020" y="354330"/>
                    <a:pt x="21590" y="341630"/>
                  </a:cubicBezTo>
                  <a:cubicBezTo>
                    <a:pt x="10160" y="328930"/>
                    <a:pt x="1270" y="308610"/>
                    <a:pt x="1270" y="290830"/>
                  </a:cubicBezTo>
                  <a:cubicBezTo>
                    <a:pt x="1270" y="267970"/>
                    <a:pt x="19050" y="232410"/>
                    <a:pt x="35560" y="217170"/>
                  </a:cubicBezTo>
                  <a:cubicBezTo>
                    <a:pt x="49530" y="205740"/>
                    <a:pt x="59690" y="205740"/>
                    <a:pt x="86360" y="200660"/>
                  </a:cubicBezTo>
                  <a:cubicBezTo>
                    <a:pt x="180340" y="185420"/>
                    <a:pt x="538480" y="203200"/>
                    <a:pt x="727710" y="191770"/>
                  </a:cubicBezTo>
                  <a:cubicBezTo>
                    <a:pt x="878840" y="182880"/>
                    <a:pt x="1004570" y="168910"/>
                    <a:pt x="1134110" y="148590"/>
                  </a:cubicBezTo>
                  <a:cubicBezTo>
                    <a:pt x="1254760" y="129540"/>
                    <a:pt x="1361440" y="96520"/>
                    <a:pt x="1480820" y="76200"/>
                  </a:cubicBezTo>
                  <a:cubicBezTo>
                    <a:pt x="1606550" y="54610"/>
                    <a:pt x="1725930" y="33020"/>
                    <a:pt x="1868170" y="24130"/>
                  </a:cubicBezTo>
                  <a:cubicBezTo>
                    <a:pt x="2040890" y="12700"/>
                    <a:pt x="2362200" y="0"/>
                    <a:pt x="2444750" y="26670"/>
                  </a:cubicBezTo>
                  <a:cubicBezTo>
                    <a:pt x="2470150" y="34290"/>
                    <a:pt x="2479040" y="44450"/>
                    <a:pt x="2489200" y="58420"/>
                  </a:cubicBezTo>
                  <a:cubicBezTo>
                    <a:pt x="2499360" y="72390"/>
                    <a:pt x="2505710" y="95250"/>
                    <a:pt x="2503170" y="111760"/>
                  </a:cubicBezTo>
                  <a:cubicBezTo>
                    <a:pt x="2500630" y="128270"/>
                    <a:pt x="2490470" y="148590"/>
                    <a:pt x="2477770" y="160020"/>
                  </a:cubicBezTo>
                  <a:cubicBezTo>
                    <a:pt x="2465070" y="171450"/>
                    <a:pt x="2425700" y="179070"/>
                    <a:pt x="2425700" y="17907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-393382" y="7349490"/>
            <a:ext cx="2019300" cy="228600"/>
            <a:chOff x="0" y="0"/>
            <a:chExt cx="2692400" cy="304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4450"/>
              <a:ext cx="2595880" cy="226060"/>
            </a:xfrm>
            <a:custGeom>
              <a:avLst/>
              <a:gdLst/>
              <a:ahLst/>
              <a:cxnLst/>
              <a:rect r="r" b="b" t="t" l="l"/>
              <a:pathLst>
                <a:path h="226060" w="2595880">
                  <a:moveTo>
                    <a:pt x="2527300" y="139700"/>
                  </a:moveTo>
                  <a:cubicBezTo>
                    <a:pt x="1996440" y="142240"/>
                    <a:pt x="1885950" y="162560"/>
                    <a:pt x="1709420" y="170180"/>
                  </a:cubicBezTo>
                  <a:cubicBezTo>
                    <a:pt x="1417320" y="182880"/>
                    <a:pt x="847090" y="170180"/>
                    <a:pt x="544830" y="180340"/>
                  </a:cubicBezTo>
                  <a:cubicBezTo>
                    <a:pt x="351790" y="186690"/>
                    <a:pt x="152400" y="226060"/>
                    <a:pt x="72390" y="209550"/>
                  </a:cubicBezTo>
                  <a:cubicBezTo>
                    <a:pt x="43180" y="203200"/>
                    <a:pt x="26670" y="194310"/>
                    <a:pt x="15240" y="180340"/>
                  </a:cubicBezTo>
                  <a:cubicBezTo>
                    <a:pt x="5080" y="168910"/>
                    <a:pt x="0" y="152400"/>
                    <a:pt x="2540" y="137160"/>
                  </a:cubicBezTo>
                  <a:cubicBezTo>
                    <a:pt x="5080" y="119380"/>
                    <a:pt x="21590" y="91440"/>
                    <a:pt x="36830" y="81280"/>
                  </a:cubicBezTo>
                  <a:cubicBezTo>
                    <a:pt x="49530" y="72390"/>
                    <a:pt x="66040" y="71120"/>
                    <a:pt x="80010" y="72390"/>
                  </a:cubicBezTo>
                  <a:cubicBezTo>
                    <a:pt x="93980" y="73660"/>
                    <a:pt x="109220" y="81280"/>
                    <a:pt x="119380" y="90170"/>
                  </a:cubicBezTo>
                  <a:cubicBezTo>
                    <a:pt x="129540" y="100330"/>
                    <a:pt x="139700" y="114300"/>
                    <a:pt x="140970" y="129540"/>
                  </a:cubicBezTo>
                  <a:cubicBezTo>
                    <a:pt x="142240" y="147320"/>
                    <a:pt x="130810" y="176530"/>
                    <a:pt x="119380" y="190500"/>
                  </a:cubicBezTo>
                  <a:cubicBezTo>
                    <a:pt x="109220" y="201930"/>
                    <a:pt x="93980" y="208280"/>
                    <a:pt x="80010" y="209550"/>
                  </a:cubicBezTo>
                  <a:cubicBezTo>
                    <a:pt x="66040" y="210820"/>
                    <a:pt x="49530" y="209550"/>
                    <a:pt x="36830" y="200660"/>
                  </a:cubicBezTo>
                  <a:cubicBezTo>
                    <a:pt x="21590" y="190500"/>
                    <a:pt x="5080" y="162560"/>
                    <a:pt x="2540" y="144780"/>
                  </a:cubicBezTo>
                  <a:cubicBezTo>
                    <a:pt x="0" y="129540"/>
                    <a:pt x="5080" y="113030"/>
                    <a:pt x="15240" y="101600"/>
                  </a:cubicBezTo>
                  <a:cubicBezTo>
                    <a:pt x="26670" y="87630"/>
                    <a:pt x="38100" y="80010"/>
                    <a:pt x="72390" y="71120"/>
                  </a:cubicBezTo>
                  <a:cubicBezTo>
                    <a:pt x="242570" y="26670"/>
                    <a:pt x="1332230" y="62230"/>
                    <a:pt x="1701800" y="44450"/>
                  </a:cubicBezTo>
                  <a:cubicBezTo>
                    <a:pt x="1892300" y="35560"/>
                    <a:pt x="2006600" y="15240"/>
                    <a:pt x="2133600" y="8890"/>
                  </a:cubicBezTo>
                  <a:cubicBezTo>
                    <a:pt x="2233930" y="3810"/>
                    <a:pt x="2329180" y="6350"/>
                    <a:pt x="2404110" y="6350"/>
                  </a:cubicBezTo>
                  <a:cubicBezTo>
                    <a:pt x="2457450" y="6350"/>
                    <a:pt x="2514600" y="0"/>
                    <a:pt x="2542540" y="7620"/>
                  </a:cubicBezTo>
                  <a:cubicBezTo>
                    <a:pt x="2556510" y="11430"/>
                    <a:pt x="2564130" y="15240"/>
                    <a:pt x="2571750" y="22860"/>
                  </a:cubicBezTo>
                  <a:cubicBezTo>
                    <a:pt x="2581910" y="33020"/>
                    <a:pt x="2590800" y="50800"/>
                    <a:pt x="2593340" y="64770"/>
                  </a:cubicBezTo>
                  <a:cubicBezTo>
                    <a:pt x="2595880" y="76200"/>
                    <a:pt x="2593340" y="86360"/>
                    <a:pt x="2589530" y="96520"/>
                  </a:cubicBezTo>
                  <a:cubicBezTo>
                    <a:pt x="2585720" y="106680"/>
                    <a:pt x="2580640" y="116840"/>
                    <a:pt x="2571750" y="123190"/>
                  </a:cubicBezTo>
                  <a:cubicBezTo>
                    <a:pt x="2561590" y="132080"/>
                    <a:pt x="2527300" y="139700"/>
                    <a:pt x="2527300" y="13970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-374332" y="7511415"/>
            <a:ext cx="3280410" cy="2135505"/>
            <a:chOff x="0" y="0"/>
            <a:chExt cx="4373880" cy="28473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39370"/>
              <a:ext cx="4279900" cy="2758440"/>
            </a:xfrm>
            <a:custGeom>
              <a:avLst/>
              <a:gdLst/>
              <a:ahLst/>
              <a:cxnLst/>
              <a:rect r="r" b="b" t="t" l="l"/>
              <a:pathLst>
                <a:path h="2758440" w="4279900">
                  <a:moveTo>
                    <a:pt x="3135630" y="167640"/>
                  </a:moveTo>
                  <a:cubicBezTo>
                    <a:pt x="2630170" y="142240"/>
                    <a:pt x="2432050" y="143510"/>
                    <a:pt x="2179320" y="143510"/>
                  </a:cubicBezTo>
                  <a:cubicBezTo>
                    <a:pt x="1788160" y="143510"/>
                    <a:pt x="897890" y="148590"/>
                    <a:pt x="688340" y="158750"/>
                  </a:cubicBezTo>
                  <a:cubicBezTo>
                    <a:pt x="632460" y="161290"/>
                    <a:pt x="619760" y="160020"/>
                    <a:pt x="581660" y="167640"/>
                  </a:cubicBezTo>
                  <a:cubicBezTo>
                    <a:pt x="534670" y="176530"/>
                    <a:pt x="469900" y="218440"/>
                    <a:pt x="430530" y="214630"/>
                  </a:cubicBezTo>
                  <a:cubicBezTo>
                    <a:pt x="403860" y="212090"/>
                    <a:pt x="379730" y="195580"/>
                    <a:pt x="367030" y="179070"/>
                  </a:cubicBezTo>
                  <a:cubicBezTo>
                    <a:pt x="356870" y="165100"/>
                    <a:pt x="354330" y="139700"/>
                    <a:pt x="355600" y="124460"/>
                  </a:cubicBezTo>
                  <a:cubicBezTo>
                    <a:pt x="356870" y="111760"/>
                    <a:pt x="363220" y="100330"/>
                    <a:pt x="370840" y="90170"/>
                  </a:cubicBezTo>
                  <a:cubicBezTo>
                    <a:pt x="378460" y="80010"/>
                    <a:pt x="383540" y="68580"/>
                    <a:pt x="400050" y="66040"/>
                  </a:cubicBezTo>
                  <a:cubicBezTo>
                    <a:pt x="444500" y="58420"/>
                    <a:pt x="582930" y="138430"/>
                    <a:pt x="680720" y="163830"/>
                  </a:cubicBezTo>
                  <a:cubicBezTo>
                    <a:pt x="784860" y="190500"/>
                    <a:pt x="882650" y="203200"/>
                    <a:pt x="1009650" y="218440"/>
                  </a:cubicBezTo>
                  <a:cubicBezTo>
                    <a:pt x="1179830" y="238760"/>
                    <a:pt x="1409700" y="251460"/>
                    <a:pt x="1610360" y="261620"/>
                  </a:cubicBezTo>
                  <a:cubicBezTo>
                    <a:pt x="1813560" y="271780"/>
                    <a:pt x="1962150" y="275590"/>
                    <a:pt x="2222500" y="280670"/>
                  </a:cubicBezTo>
                  <a:cubicBezTo>
                    <a:pt x="2679700" y="289560"/>
                    <a:pt x="3874770" y="278130"/>
                    <a:pt x="4114800" y="299720"/>
                  </a:cubicBezTo>
                  <a:cubicBezTo>
                    <a:pt x="4171950" y="304800"/>
                    <a:pt x="4196080" y="302260"/>
                    <a:pt x="4220210" y="317500"/>
                  </a:cubicBezTo>
                  <a:cubicBezTo>
                    <a:pt x="4237990" y="328930"/>
                    <a:pt x="4251960" y="351790"/>
                    <a:pt x="4254500" y="369570"/>
                  </a:cubicBezTo>
                  <a:cubicBezTo>
                    <a:pt x="4257040" y="388620"/>
                    <a:pt x="4244340" y="415290"/>
                    <a:pt x="4231640" y="427990"/>
                  </a:cubicBezTo>
                  <a:cubicBezTo>
                    <a:pt x="4220210" y="439420"/>
                    <a:pt x="4212590" y="439420"/>
                    <a:pt x="4185920" y="444500"/>
                  </a:cubicBezTo>
                  <a:cubicBezTo>
                    <a:pt x="4050030" y="468630"/>
                    <a:pt x="3265170" y="447040"/>
                    <a:pt x="2885440" y="457200"/>
                  </a:cubicBezTo>
                  <a:cubicBezTo>
                    <a:pt x="2589530" y="466090"/>
                    <a:pt x="2418080" y="473710"/>
                    <a:pt x="2098040" y="494030"/>
                  </a:cubicBezTo>
                  <a:cubicBezTo>
                    <a:pt x="1598930" y="525780"/>
                    <a:pt x="377190" y="712470"/>
                    <a:pt x="182880" y="651510"/>
                  </a:cubicBezTo>
                  <a:cubicBezTo>
                    <a:pt x="142240" y="638810"/>
                    <a:pt x="115570" y="612140"/>
                    <a:pt x="119380" y="599440"/>
                  </a:cubicBezTo>
                  <a:cubicBezTo>
                    <a:pt x="124460" y="579120"/>
                    <a:pt x="212090" y="576580"/>
                    <a:pt x="316230" y="570230"/>
                  </a:cubicBezTo>
                  <a:cubicBezTo>
                    <a:pt x="695960" y="547370"/>
                    <a:pt x="2349500" y="615950"/>
                    <a:pt x="2980690" y="650240"/>
                  </a:cubicBezTo>
                  <a:cubicBezTo>
                    <a:pt x="3328670" y="669290"/>
                    <a:pt x="3591560" y="689610"/>
                    <a:pt x="3790950" y="715010"/>
                  </a:cubicBezTo>
                  <a:cubicBezTo>
                    <a:pt x="3909060" y="730250"/>
                    <a:pt x="4020820" y="740410"/>
                    <a:pt x="4072890" y="764540"/>
                  </a:cubicBezTo>
                  <a:cubicBezTo>
                    <a:pt x="4095750" y="774700"/>
                    <a:pt x="4110990" y="786130"/>
                    <a:pt x="4117340" y="801370"/>
                  </a:cubicBezTo>
                  <a:cubicBezTo>
                    <a:pt x="4123690" y="814070"/>
                    <a:pt x="4122420" y="833120"/>
                    <a:pt x="4117340" y="845820"/>
                  </a:cubicBezTo>
                  <a:cubicBezTo>
                    <a:pt x="4112260" y="858520"/>
                    <a:pt x="4104640" y="869950"/>
                    <a:pt x="4089400" y="878840"/>
                  </a:cubicBezTo>
                  <a:cubicBezTo>
                    <a:pt x="4060190" y="896620"/>
                    <a:pt x="4015740" y="897890"/>
                    <a:pt x="3939540" y="914400"/>
                  </a:cubicBezTo>
                  <a:cubicBezTo>
                    <a:pt x="3696970" y="965200"/>
                    <a:pt x="2890520" y="1106170"/>
                    <a:pt x="2410460" y="1187450"/>
                  </a:cubicBezTo>
                  <a:cubicBezTo>
                    <a:pt x="1985010" y="1259840"/>
                    <a:pt x="1584960" y="1327150"/>
                    <a:pt x="1203960" y="1379220"/>
                  </a:cubicBezTo>
                  <a:cubicBezTo>
                    <a:pt x="861060" y="1426210"/>
                    <a:pt x="339090" y="1502410"/>
                    <a:pt x="226060" y="1492250"/>
                  </a:cubicBezTo>
                  <a:cubicBezTo>
                    <a:pt x="201930" y="1489710"/>
                    <a:pt x="194310" y="1488440"/>
                    <a:pt x="182880" y="1479550"/>
                  </a:cubicBezTo>
                  <a:cubicBezTo>
                    <a:pt x="171450" y="1470660"/>
                    <a:pt x="162560" y="1454150"/>
                    <a:pt x="160020" y="1441450"/>
                  </a:cubicBezTo>
                  <a:cubicBezTo>
                    <a:pt x="157480" y="1431290"/>
                    <a:pt x="158750" y="1421130"/>
                    <a:pt x="162560" y="1410970"/>
                  </a:cubicBezTo>
                  <a:cubicBezTo>
                    <a:pt x="167640" y="1399540"/>
                    <a:pt x="173990" y="1384300"/>
                    <a:pt x="189230" y="1376680"/>
                  </a:cubicBezTo>
                  <a:cubicBezTo>
                    <a:pt x="214630" y="1362710"/>
                    <a:pt x="262890" y="1366520"/>
                    <a:pt x="313690" y="1366520"/>
                  </a:cubicBezTo>
                  <a:cubicBezTo>
                    <a:pt x="396240" y="1365250"/>
                    <a:pt x="481330" y="1380490"/>
                    <a:pt x="638810" y="1385570"/>
                  </a:cubicBezTo>
                  <a:cubicBezTo>
                    <a:pt x="1050290" y="1400810"/>
                    <a:pt x="2222500" y="1395730"/>
                    <a:pt x="2872740" y="1416050"/>
                  </a:cubicBezTo>
                  <a:cubicBezTo>
                    <a:pt x="3378200" y="1432560"/>
                    <a:pt x="4072890" y="1441450"/>
                    <a:pt x="4217670" y="1483360"/>
                  </a:cubicBezTo>
                  <a:cubicBezTo>
                    <a:pt x="4248150" y="1492250"/>
                    <a:pt x="4259580" y="1498600"/>
                    <a:pt x="4268470" y="1512570"/>
                  </a:cubicBezTo>
                  <a:cubicBezTo>
                    <a:pt x="4277360" y="1527810"/>
                    <a:pt x="4279900" y="1554480"/>
                    <a:pt x="4273550" y="1570990"/>
                  </a:cubicBezTo>
                  <a:cubicBezTo>
                    <a:pt x="4267200" y="1587500"/>
                    <a:pt x="4254500" y="1600200"/>
                    <a:pt x="4227830" y="1609090"/>
                  </a:cubicBezTo>
                  <a:cubicBezTo>
                    <a:pt x="4150360" y="1637030"/>
                    <a:pt x="3940810" y="1584960"/>
                    <a:pt x="3707130" y="1607820"/>
                  </a:cubicBezTo>
                  <a:cubicBezTo>
                    <a:pt x="3205480" y="1656080"/>
                    <a:pt x="1770380" y="1935480"/>
                    <a:pt x="1370330" y="2070100"/>
                  </a:cubicBezTo>
                  <a:cubicBezTo>
                    <a:pt x="1224280" y="2119630"/>
                    <a:pt x="1155700" y="2164080"/>
                    <a:pt x="1083310" y="2209800"/>
                  </a:cubicBezTo>
                  <a:cubicBezTo>
                    <a:pt x="1033780" y="2240280"/>
                    <a:pt x="991870" y="2266950"/>
                    <a:pt x="967740" y="2299970"/>
                  </a:cubicBezTo>
                  <a:cubicBezTo>
                    <a:pt x="948690" y="2326640"/>
                    <a:pt x="934720" y="2352040"/>
                    <a:pt x="935990" y="2386330"/>
                  </a:cubicBezTo>
                  <a:cubicBezTo>
                    <a:pt x="938530" y="2435860"/>
                    <a:pt x="982980" y="2527300"/>
                    <a:pt x="1019810" y="2566670"/>
                  </a:cubicBezTo>
                  <a:cubicBezTo>
                    <a:pt x="1047750" y="2595880"/>
                    <a:pt x="1085850" y="2611120"/>
                    <a:pt x="1118870" y="2620010"/>
                  </a:cubicBezTo>
                  <a:cubicBezTo>
                    <a:pt x="1146810" y="2627630"/>
                    <a:pt x="1173480" y="2630170"/>
                    <a:pt x="1202690" y="2625090"/>
                  </a:cubicBezTo>
                  <a:cubicBezTo>
                    <a:pt x="1239520" y="2617470"/>
                    <a:pt x="1291590" y="2595880"/>
                    <a:pt x="1322070" y="2569210"/>
                  </a:cubicBezTo>
                  <a:cubicBezTo>
                    <a:pt x="1348740" y="2545080"/>
                    <a:pt x="1366520" y="2513330"/>
                    <a:pt x="1379220" y="2479040"/>
                  </a:cubicBezTo>
                  <a:cubicBezTo>
                    <a:pt x="1393190" y="2439670"/>
                    <a:pt x="1383030" y="2372360"/>
                    <a:pt x="1395730" y="2343150"/>
                  </a:cubicBezTo>
                  <a:cubicBezTo>
                    <a:pt x="1403350" y="2326640"/>
                    <a:pt x="1412240" y="2315210"/>
                    <a:pt x="1424940" y="2307590"/>
                  </a:cubicBezTo>
                  <a:cubicBezTo>
                    <a:pt x="1437640" y="2299970"/>
                    <a:pt x="1455420" y="2294890"/>
                    <a:pt x="1470660" y="2296160"/>
                  </a:cubicBezTo>
                  <a:cubicBezTo>
                    <a:pt x="1485900" y="2297430"/>
                    <a:pt x="1502410" y="2305050"/>
                    <a:pt x="1513840" y="2315210"/>
                  </a:cubicBezTo>
                  <a:cubicBezTo>
                    <a:pt x="1525270" y="2325370"/>
                    <a:pt x="1535430" y="2340610"/>
                    <a:pt x="1536700" y="2355850"/>
                  </a:cubicBezTo>
                  <a:cubicBezTo>
                    <a:pt x="1537970" y="2374900"/>
                    <a:pt x="1529080" y="2407920"/>
                    <a:pt x="1515110" y="2421890"/>
                  </a:cubicBezTo>
                  <a:cubicBezTo>
                    <a:pt x="1501140" y="2435860"/>
                    <a:pt x="1470660" y="2444750"/>
                    <a:pt x="1450340" y="2440940"/>
                  </a:cubicBezTo>
                  <a:cubicBezTo>
                    <a:pt x="1430020" y="2437130"/>
                    <a:pt x="1403350" y="2416810"/>
                    <a:pt x="1395730" y="2397760"/>
                  </a:cubicBezTo>
                  <a:cubicBezTo>
                    <a:pt x="1388110" y="2378710"/>
                    <a:pt x="1393190" y="2345690"/>
                    <a:pt x="1402080" y="2329180"/>
                  </a:cubicBezTo>
                  <a:cubicBezTo>
                    <a:pt x="1409700" y="2315210"/>
                    <a:pt x="1424940" y="2305050"/>
                    <a:pt x="1438910" y="2299970"/>
                  </a:cubicBezTo>
                  <a:cubicBezTo>
                    <a:pt x="1452880" y="2294890"/>
                    <a:pt x="1471930" y="2294890"/>
                    <a:pt x="1485900" y="2298700"/>
                  </a:cubicBezTo>
                  <a:cubicBezTo>
                    <a:pt x="1499870" y="2302510"/>
                    <a:pt x="1515110" y="2313940"/>
                    <a:pt x="1524000" y="2326640"/>
                  </a:cubicBezTo>
                  <a:cubicBezTo>
                    <a:pt x="1532890" y="2338070"/>
                    <a:pt x="1536700" y="2350770"/>
                    <a:pt x="1537970" y="2371090"/>
                  </a:cubicBezTo>
                  <a:cubicBezTo>
                    <a:pt x="1540510" y="2409190"/>
                    <a:pt x="1521460" y="2496820"/>
                    <a:pt x="1504950" y="2541270"/>
                  </a:cubicBezTo>
                  <a:cubicBezTo>
                    <a:pt x="1493520" y="2571750"/>
                    <a:pt x="1482090" y="2592070"/>
                    <a:pt x="1464310" y="2614930"/>
                  </a:cubicBezTo>
                  <a:cubicBezTo>
                    <a:pt x="1445260" y="2640330"/>
                    <a:pt x="1419860" y="2664460"/>
                    <a:pt x="1391920" y="2684780"/>
                  </a:cubicBezTo>
                  <a:cubicBezTo>
                    <a:pt x="1362710" y="2706370"/>
                    <a:pt x="1327150" y="2726690"/>
                    <a:pt x="1292860" y="2739390"/>
                  </a:cubicBezTo>
                  <a:cubicBezTo>
                    <a:pt x="1259840" y="2750820"/>
                    <a:pt x="1225550" y="2755900"/>
                    <a:pt x="1189990" y="2757170"/>
                  </a:cubicBezTo>
                  <a:cubicBezTo>
                    <a:pt x="1151890" y="2758440"/>
                    <a:pt x="1108710" y="2752090"/>
                    <a:pt x="1073150" y="2741930"/>
                  </a:cubicBezTo>
                  <a:cubicBezTo>
                    <a:pt x="1041400" y="2733040"/>
                    <a:pt x="1013460" y="2720340"/>
                    <a:pt x="988060" y="2702560"/>
                  </a:cubicBezTo>
                  <a:cubicBezTo>
                    <a:pt x="960120" y="2683510"/>
                    <a:pt x="933450" y="2655570"/>
                    <a:pt x="913130" y="2626360"/>
                  </a:cubicBezTo>
                  <a:cubicBezTo>
                    <a:pt x="892810" y="2597150"/>
                    <a:pt x="878840" y="2565400"/>
                    <a:pt x="864870" y="2527300"/>
                  </a:cubicBezTo>
                  <a:cubicBezTo>
                    <a:pt x="848360" y="2479040"/>
                    <a:pt x="820420" y="2411730"/>
                    <a:pt x="825500" y="2358390"/>
                  </a:cubicBezTo>
                  <a:cubicBezTo>
                    <a:pt x="830580" y="2307590"/>
                    <a:pt x="858520" y="2255520"/>
                    <a:pt x="891540" y="2213610"/>
                  </a:cubicBezTo>
                  <a:cubicBezTo>
                    <a:pt x="925830" y="2169160"/>
                    <a:pt x="974090" y="2139950"/>
                    <a:pt x="1032510" y="2104390"/>
                  </a:cubicBezTo>
                  <a:cubicBezTo>
                    <a:pt x="1113790" y="2053590"/>
                    <a:pt x="1187450" y="2006600"/>
                    <a:pt x="1346200" y="1954530"/>
                  </a:cubicBezTo>
                  <a:cubicBezTo>
                    <a:pt x="1762760" y="1816100"/>
                    <a:pt x="3204210" y="1536700"/>
                    <a:pt x="3705860" y="1485900"/>
                  </a:cubicBezTo>
                  <a:cubicBezTo>
                    <a:pt x="3937000" y="1463040"/>
                    <a:pt x="4137660" y="1461770"/>
                    <a:pt x="4217670" y="1483360"/>
                  </a:cubicBezTo>
                  <a:cubicBezTo>
                    <a:pt x="4244340" y="1490980"/>
                    <a:pt x="4259580" y="1498600"/>
                    <a:pt x="4268470" y="1512570"/>
                  </a:cubicBezTo>
                  <a:cubicBezTo>
                    <a:pt x="4277360" y="1527810"/>
                    <a:pt x="4277360" y="1555750"/>
                    <a:pt x="4273550" y="1570990"/>
                  </a:cubicBezTo>
                  <a:cubicBezTo>
                    <a:pt x="4271010" y="1581150"/>
                    <a:pt x="4264660" y="1588770"/>
                    <a:pt x="4255770" y="1595120"/>
                  </a:cubicBezTo>
                  <a:cubicBezTo>
                    <a:pt x="4245610" y="1602740"/>
                    <a:pt x="4237990" y="1606550"/>
                    <a:pt x="4212590" y="1610360"/>
                  </a:cubicBezTo>
                  <a:cubicBezTo>
                    <a:pt x="4076700" y="1629410"/>
                    <a:pt x="3374390" y="1551940"/>
                    <a:pt x="2870200" y="1534160"/>
                  </a:cubicBezTo>
                  <a:cubicBezTo>
                    <a:pt x="2218690" y="1512570"/>
                    <a:pt x="1089660" y="1522730"/>
                    <a:pt x="632460" y="1508760"/>
                  </a:cubicBezTo>
                  <a:cubicBezTo>
                    <a:pt x="430530" y="1502410"/>
                    <a:pt x="260350" y="1518920"/>
                    <a:pt x="196850" y="1487170"/>
                  </a:cubicBezTo>
                  <a:cubicBezTo>
                    <a:pt x="173990" y="1475740"/>
                    <a:pt x="165100" y="1455420"/>
                    <a:pt x="160020" y="1441450"/>
                  </a:cubicBezTo>
                  <a:cubicBezTo>
                    <a:pt x="156210" y="1431290"/>
                    <a:pt x="158750" y="1421130"/>
                    <a:pt x="162560" y="1410970"/>
                  </a:cubicBezTo>
                  <a:cubicBezTo>
                    <a:pt x="167640" y="1399540"/>
                    <a:pt x="170180" y="1388110"/>
                    <a:pt x="189230" y="1376680"/>
                  </a:cubicBezTo>
                  <a:cubicBezTo>
                    <a:pt x="281940" y="1324610"/>
                    <a:pt x="908050" y="1301750"/>
                    <a:pt x="1187450" y="1264920"/>
                  </a:cubicBezTo>
                  <a:cubicBezTo>
                    <a:pt x="1390650" y="1238250"/>
                    <a:pt x="1498600" y="1217930"/>
                    <a:pt x="1713230" y="1183640"/>
                  </a:cubicBezTo>
                  <a:cubicBezTo>
                    <a:pt x="2049780" y="1129030"/>
                    <a:pt x="2602230" y="1038860"/>
                    <a:pt x="3013710" y="965200"/>
                  </a:cubicBezTo>
                  <a:cubicBezTo>
                    <a:pt x="3385820" y="899160"/>
                    <a:pt x="3954780" y="734060"/>
                    <a:pt x="4072890" y="764540"/>
                  </a:cubicBezTo>
                  <a:cubicBezTo>
                    <a:pt x="4100830" y="772160"/>
                    <a:pt x="4110990" y="786130"/>
                    <a:pt x="4117340" y="801370"/>
                  </a:cubicBezTo>
                  <a:cubicBezTo>
                    <a:pt x="4123690" y="816610"/>
                    <a:pt x="4119880" y="844550"/>
                    <a:pt x="4110990" y="858520"/>
                  </a:cubicBezTo>
                  <a:cubicBezTo>
                    <a:pt x="4102100" y="872490"/>
                    <a:pt x="4084320" y="882650"/>
                    <a:pt x="4060190" y="886460"/>
                  </a:cubicBezTo>
                  <a:cubicBezTo>
                    <a:pt x="4005580" y="895350"/>
                    <a:pt x="3898900" y="845820"/>
                    <a:pt x="3780790" y="829310"/>
                  </a:cubicBezTo>
                  <a:cubicBezTo>
                    <a:pt x="3582670" y="801370"/>
                    <a:pt x="3323590" y="784860"/>
                    <a:pt x="2978150" y="765810"/>
                  </a:cubicBezTo>
                  <a:cubicBezTo>
                    <a:pt x="2346960" y="731520"/>
                    <a:pt x="751840" y="755650"/>
                    <a:pt x="304800" y="688340"/>
                  </a:cubicBezTo>
                  <a:cubicBezTo>
                    <a:pt x="151130" y="665480"/>
                    <a:pt x="2540" y="633730"/>
                    <a:pt x="1270" y="604520"/>
                  </a:cubicBezTo>
                  <a:cubicBezTo>
                    <a:pt x="0" y="581660"/>
                    <a:pt x="82550" y="557530"/>
                    <a:pt x="172720" y="535940"/>
                  </a:cubicBezTo>
                  <a:cubicBezTo>
                    <a:pt x="464820" y="467360"/>
                    <a:pt x="1592580" y="407670"/>
                    <a:pt x="2092960" y="374650"/>
                  </a:cubicBezTo>
                  <a:cubicBezTo>
                    <a:pt x="2413000" y="353060"/>
                    <a:pt x="2586990" y="345440"/>
                    <a:pt x="2882900" y="335280"/>
                  </a:cubicBezTo>
                  <a:cubicBezTo>
                    <a:pt x="3263900" y="321310"/>
                    <a:pt x="4053840" y="284480"/>
                    <a:pt x="4188460" y="308610"/>
                  </a:cubicBezTo>
                  <a:cubicBezTo>
                    <a:pt x="4213860" y="313690"/>
                    <a:pt x="4221480" y="316230"/>
                    <a:pt x="4232910" y="326390"/>
                  </a:cubicBezTo>
                  <a:cubicBezTo>
                    <a:pt x="4244340" y="336550"/>
                    <a:pt x="4253230" y="354330"/>
                    <a:pt x="4254500" y="369570"/>
                  </a:cubicBezTo>
                  <a:cubicBezTo>
                    <a:pt x="4255770" y="387350"/>
                    <a:pt x="4244340" y="415290"/>
                    <a:pt x="4231640" y="427990"/>
                  </a:cubicBezTo>
                  <a:cubicBezTo>
                    <a:pt x="4220210" y="439420"/>
                    <a:pt x="4206240" y="441960"/>
                    <a:pt x="4185920" y="444500"/>
                  </a:cubicBezTo>
                  <a:cubicBezTo>
                    <a:pt x="4144010" y="448310"/>
                    <a:pt x="4090670" y="424180"/>
                    <a:pt x="3994150" y="416560"/>
                  </a:cubicBezTo>
                  <a:cubicBezTo>
                    <a:pt x="3702050" y="394970"/>
                    <a:pt x="2658110" y="412750"/>
                    <a:pt x="2218690" y="406400"/>
                  </a:cubicBezTo>
                  <a:cubicBezTo>
                    <a:pt x="1959610" y="402590"/>
                    <a:pt x="1807210" y="400050"/>
                    <a:pt x="1601470" y="391160"/>
                  </a:cubicBezTo>
                  <a:cubicBezTo>
                    <a:pt x="1397000" y="382270"/>
                    <a:pt x="1164590" y="373380"/>
                    <a:pt x="988060" y="354330"/>
                  </a:cubicBezTo>
                  <a:cubicBezTo>
                    <a:pt x="853440" y="340360"/>
                    <a:pt x="726440" y="331470"/>
                    <a:pt x="632460" y="299720"/>
                  </a:cubicBezTo>
                  <a:cubicBezTo>
                    <a:pt x="563880" y="276860"/>
                    <a:pt x="509270" y="215900"/>
                    <a:pt x="467360" y="207010"/>
                  </a:cubicBezTo>
                  <a:cubicBezTo>
                    <a:pt x="444500" y="201930"/>
                    <a:pt x="427990" y="218440"/>
                    <a:pt x="411480" y="212090"/>
                  </a:cubicBezTo>
                  <a:cubicBezTo>
                    <a:pt x="392430" y="205740"/>
                    <a:pt x="368300" y="177800"/>
                    <a:pt x="359410" y="161290"/>
                  </a:cubicBezTo>
                  <a:cubicBezTo>
                    <a:pt x="353060" y="148590"/>
                    <a:pt x="354330" y="135890"/>
                    <a:pt x="355600" y="124460"/>
                  </a:cubicBezTo>
                  <a:cubicBezTo>
                    <a:pt x="356870" y="113030"/>
                    <a:pt x="363220" y="100330"/>
                    <a:pt x="370840" y="90170"/>
                  </a:cubicBezTo>
                  <a:cubicBezTo>
                    <a:pt x="378460" y="78740"/>
                    <a:pt x="388620" y="68580"/>
                    <a:pt x="403860" y="59690"/>
                  </a:cubicBezTo>
                  <a:cubicBezTo>
                    <a:pt x="425450" y="46990"/>
                    <a:pt x="457200" y="34290"/>
                    <a:pt x="492760" y="26670"/>
                  </a:cubicBezTo>
                  <a:cubicBezTo>
                    <a:pt x="544830" y="15240"/>
                    <a:pt x="588010" y="15240"/>
                    <a:pt x="688340" y="11430"/>
                  </a:cubicBezTo>
                  <a:cubicBezTo>
                    <a:pt x="1032510" y="0"/>
                    <a:pt x="2613660" y="15240"/>
                    <a:pt x="2965450" y="31750"/>
                  </a:cubicBezTo>
                  <a:cubicBezTo>
                    <a:pt x="3072130" y="36830"/>
                    <a:pt x="3136900" y="30480"/>
                    <a:pt x="3172460" y="49530"/>
                  </a:cubicBezTo>
                  <a:cubicBezTo>
                    <a:pt x="3188970" y="58420"/>
                    <a:pt x="3195320" y="72390"/>
                    <a:pt x="3200400" y="85090"/>
                  </a:cubicBezTo>
                  <a:cubicBezTo>
                    <a:pt x="3204210" y="95250"/>
                    <a:pt x="3204210" y="105410"/>
                    <a:pt x="3201670" y="115570"/>
                  </a:cubicBezTo>
                  <a:cubicBezTo>
                    <a:pt x="3199130" y="128270"/>
                    <a:pt x="3190240" y="146050"/>
                    <a:pt x="3178810" y="154940"/>
                  </a:cubicBezTo>
                  <a:cubicBezTo>
                    <a:pt x="3167380" y="163830"/>
                    <a:pt x="3135630" y="167640"/>
                    <a:pt x="3135630" y="16764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84898" y="8252460"/>
            <a:ext cx="1267777" cy="1077277"/>
            <a:chOff x="0" y="0"/>
            <a:chExt cx="1690370" cy="14363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43180"/>
              <a:ext cx="1593850" cy="1351280"/>
            </a:xfrm>
            <a:custGeom>
              <a:avLst/>
              <a:gdLst/>
              <a:ahLst/>
              <a:cxnLst/>
              <a:rect r="r" b="b" t="t" l="l"/>
              <a:pathLst>
                <a:path h="1351280" w="1593850">
                  <a:moveTo>
                    <a:pt x="530860" y="204470"/>
                  </a:moveTo>
                  <a:cubicBezTo>
                    <a:pt x="452120" y="727710"/>
                    <a:pt x="443230" y="934720"/>
                    <a:pt x="452120" y="935990"/>
                  </a:cubicBezTo>
                  <a:cubicBezTo>
                    <a:pt x="458470" y="937260"/>
                    <a:pt x="485140" y="816610"/>
                    <a:pt x="494030" y="764540"/>
                  </a:cubicBezTo>
                  <a:cubicBezTo>
                    <a:pt x="501650" y="721360"/>
                    <a:pt x="502920" y="685800"/>
                    <a:pt x="505460" y="646430"/>
                  </a:cubicBezTo>
                  <a:cubicBezTo>
                    <a:pt x="508000" y="609600"/>
                    <a:pt x="511810" y="568960"/>
                    <a:pt x="506730" y="535940"/>
                  </a:cubicBezTo>
                  <a:cubicBezTo>
                    <a:pt x="502920" y="508000"/>
                    <a:pt x="497840" y="486410"/>
                    <a:pt x="481330" y="462280"/>
                  </a:cubicBezTo>
                  <a:cubicBezTo>
                    <a:pt x="459740" y="429260"/>
                    <a:pt x="407670" y="388620"/>
                    <a:pt x="372110" y="367030"/>
                  </a:cubicBezTo>
                  <a:cubicBezTo>
                    <a:pt x="344170" y="349250"/>
                    <a:pt x="313690" y="325120"/>
                    <a:pt x="288290" y="332740"/>
                  </a:cubicBezTo>
                  <a:cubicBezTo>
                    <a:pt x="257810" y="341630"/>
                    <a:pt x="231140" y="407670"/>
                    <a:pt x="210820" y="448310"/>
                  </a:cubicBezTo>
                  <a:cubicBezTo>
                    <a:pt x="190500" y="490220"/>
                    <a:pt x="177800" y="529590"/>
                    <a:pt x="165100" y="580390"/>
                  </a:cubicBezTo>
                  <a:cubicBezTo>
                    <a:pt x="148590" y="646430"/>
                    <a:pt x="134620" y="740410"/>
                    <a:pt x="132080" y="815340"/>
                  </a:cubicBezTo>
                  <a:cubicBezTo>
                    <a:pt x="129540" y="883920"/>
                    <a:pt x="133350" y="956310"/>
                    <a:pt x="143510" y="1013460"/>
                  </a:cubicBezTo>
                  <a:cubicBezTo>
                    <a:pt x="152400" y="1057910"/>
                    <a:pt x="158750" y="1097280"/>
                    <a:pt x="181610" y="1129030"/>
                  </a:cubicBezTo>
                  <a:cubicBezTo>
                    <a:pt x="207010" y="1163320"/>
                    <a:pt x="243840" y="1192530"/>
                    <a:pt x="293370" y="1210310"/>
                  </a:cubicBezTo>
                  <a:cubicBezTo>
                    <a:pt x="367030" y="1235710"/>
                    <a:pt x="494030" y="1234440"/>
                    <a:pt x="595630" y="1224280"/>
                  </a:cubicBezTo>
                  <a:cubicBezTo>
                    <a:pt x="701040" y="1212850"/>
                    <a:pt x="816610" y="1181100"/>
                    <a:pt x="913130" y="1141730"/>
                  </a:cubicBezTo>
                  <a:cubicBezTo>
                    <a:pt x="1000760" y="1106170"/>
                    <a:pt x="1080770" y="1055370"/>
                    <a:pt x="1153160" y="1005840"/>
                  </a:cubicBezTo>
                  <a:cubicBezTo>
                    <a:pt x="1220470" y="960120"/>
                    <a:pt x="1287780" y="914400"/>
                    <a:pt x="1336040" y="857250"/>
                  </a:cubicBezTo>
                  <a:cubicBezTo>
                    <a:pt x="1380490" y="803910"/>
                    <a:pt x="1412240" y="735330"/>
                    <a:pt x="1437640" y="679450"/>
                  </a:cubicBezTo>
                  <a:cubicBezTo>
                    <a:pt x="1457960" y="632460"/>
                    <a:pt x="1482090" y="589280"/>
                    <a:pt x="1482090" y="546100"/>
                  </a:cubicBezTo>
                  <a:cubicBezTo>
                    <a:pt x="1482090" y="506730"/>
                    <a:pt x="1463040" y="467360"/>
                    <a:pt x="1445260" y="431800"/>
                  </a:cubicBezTo>
                  <a:cubicBezTo>
                    <a:pt x="1427480" y="394970"/>
                    <a:pt x="1409700" y="360680"/>
                    <a:pt x="1377950" y="328930"/>
                  </a:cubicBezTo>
                  <a:cubicBezTo>
                    <a:pt x="1338580" y="289560"/>
                    <a:pt x="1273810" y="254000"/>
                    <a:pt x="1216660" y="226060"/>
                  </a:cubicBezTo>
                  <a:cubicBezTo>
                    <a:pt x="1159510" y="198120"/>
                    <a:pt x="1102360" y="175260"/>
                    <a:pt x="1036320" y="158750"/>
                  </a:cubicBezTo>
                  <a:cubicBezTo>
                    <a:pt x="961390" y="139700"/>
                    <a:pt x="845820" y="115570"/>
                    <a:pt x="788670" y="125730"/>
                  </a:cubicBezTo>
                  <a:cubicBezTo>
                    <a:pt x="755650" y="130810"/>
                    <a:pt x="736600" y="146050"/>
                    <a:pt x="713740" y="163830"/>
                  </a:cubicBezTo>
                  <a:cubicBezTo>
                    <a:pt x="687070" y="184150"/>
                    <a:pt x="664210" y="212090"/>
                    <a:pt x="640080" y="246380"/>
                  </a:cubicBezTo>
                  <a:cubicBezTo>
                    <a:pt x="607060" y="290830"/>
                    <a:pt x="568960" y="356870"/>
                    <a:pt x="541020" y="414020"/>
                  </a:cubicBezTo>
                  <a:cubicBezTo>
                    <a:pt x="514350" y="468630"/>
                    <a:pt x="494030" y="515620"/>
                    <a:pt x="477520" y="580390"/>
                  </a:cubicBezTo>
                  <a:cubicBezTo>
                    <a:pt x="455930" y="665480"/>
                    <a:pt x="441960" y="816610"/>
                    <a:pt x="440690" y="883920"/>
                  </a:cubicBezTo>
                  <a:cubicBezTo>
                    <a:pt x="440690" y="918210"/>
                    <a:pt x="438150" y="937260"/>
                    <a:pt x="448310" y="960120"/>
                  </a:cubicBezTo>
                  <a:cubicBezTo>
                    <a:pt x="458470" y="985520"/>
                    <a:pt x="501650" y="1005840"/>
                    <a:pt x="506730" y="1028700"/>
                  </a:cubicBezTo>
                  <a:cubicBezTo>
                    <a:pt x="510540" y="1047750"/>
                    <a:pt x="500380" y="1074420"/>
                    <a:pt x="488950" y="1088390"/>
                  </a:cubicBezTo>
                  <a:cubicBezTo>
                    <a:pt x="478790" y="1099820"/>
                    <a:pt x="462280" y="1108710"/>
                    <a:pt x="447040" y="1108710"/>
                  </a:cubicBezTo>
                  <a:cubicBezTo>
                    <a:pt x="429260" y="1108710"/>
                    <a:pt x="402590" y="1103630"/>
                    <a:pt x="389890" y="1084580"/>
                  </a:cubicBezTo>
                  <a:cubicBezTo>
                    <a:pt x="364490" y="1042670"/>
                    <a:pt x="420370" y="873760"/>
                    <a:pt x="407670" y="802640"/>
                  </a:cubicBezTo>
                  <a:cubicBezTo>
                    <a:pt x="398780" y="756920"/>
                    <a:pt x="379730" y="721360"/>
                    <a:pt x="358140" y="694690"/>
                  </a:cubicBezTo>
                  <a:cubicBezTo>
                    <a:pt x="340360" y="673100"/>
                    <a:pt x="306070" y="641350"/>
                    <a:pt x="295910" y="647700"/>
                  </a:cubicBezTo>
                  <a:cubicBezTo>
                    <a:pt x="278130" y="659130"/>
                    <a:pt x="308610" y="847090"/>
                    <a:pt x="346710" y="885190"/>
                  </a:cubicBezTo>
                  <a:cubicBezTo>
                    <a:pt x="372110" y="910590"/>
                    <a:pt x="421640" y="915670"/>
                    <a:pt x="453390" y="908050"/>
                  </a:cubicBezTo>
                  <a:cubicBezTo>
                    <a:pt x="483870" y="901700"/>
                    <a:pt x="519430" y="875030"/>
                    <a:pt x="534670" y="845820"/>
                  </a:cubicBezTo>
                  <a:cubicBezTo>
                    <a:pt x="552450" y="812800"/>
                    <a:pt x="544830" y="755650"/>
                    <a:pt x="542290" y="717550"/>
                  </a:cubicBezTo>
                  <a:cubicBezTo>
                    <a:pt x="539750" y="685800"/>
                    <a:pt x="538480" y="661670"/>
                    <a:pt x="523240" y="629920"/>
                  </a:cubicBezTo>
                  <a:cubicBezTo>
                    <a:pt x="500380" y="581660"/>
                    <a:pt x="403860" y="509270"/>
                    <a:pt x="396240" y="466090"/>
                  </a:cubicBezTo>
                  <a:cubicBezTo>
                    <a:pt x="392430" y="441960"/>
                    <a:pt x="405130" y="417830"/>
                    <a:pt x="417830" y="403860"/>
                  </a:cubicBezTo>
                  <a:cubicBezTo>
                    <a:pt x="427990" y="392430"/>
                    <a:pt x="444500" y="386080"/>
                    <a:pt x="458470" y="384810"/>
                  </a:cubicBezTo>
                  <a:cubicBezTo>
                    <a:pt x="472440" y="383540"/>
                    <a:pt x="490220" y="387350"/>
                    <a:pt x="502920" y="394970"/>
                  </a:cubicBezTo>
                  <a:cubicBezTo>
                    <a:pt x="514350" y="402590"/>
                    <a:pt x="525780" y="416560"/>
                    <a:pt x="530860" y="429260"/>
                  </a:cubicBezTo>
                  <a:cubicBezTo>
                    <a:pt x="535940" y="441960"/>
                    <a:pt x="538480" y="459740"/>
                    <a:pt x="533400" y="473710"/>
                  </a:cubicBezTo>
                  <a:cubicBezTo>
                    <a:pt x="527050" y="491490"/>
                    <a:pt x="504190" y="515620"/>
                    <a:pt x="487680" y="521970"/>
                  </a:cubicBezTo>
                  <a:cubicBezTo>
                    <a:pt x="473710" y="527050"/>
                    <a:pt x="457200" y="525780"/>
                    <a:pt x="443230" y="520700"/>
                  </a:cubicBezTo>
                  <a:cubicBezTo>
                    <a:pt x="430530" y="515620"/>
                    <a:pt x="415290" y="506730"/>
                    <a:pt x="407670" y="494030"/>
                  </a:cubicBezTo>
                  <a:cubicBezTo>
                    <a:pt x="398780" y="477520"/>
                    <a:pt x="393700" y="445770"/>
                    <a:pt x="401320" y="427990"/>
                  </a:cubicBezTo>
                  <a:cubicBezTo>
                    <a:pt x="408940" y="410210"/>
                    <a:pt x="431800" y="389890"/>
                    <a:pt x="450850" y="386080"/>
                  </a:cubicBezTo>
                  <a:cubicBezTo>
                    <a:pt x="469900" y="382270"/>
                    <a:pt x="491490" y="388620"/>
                    <a:pt x="514350" y="403860"/>
                  </a:cubicBezTo>
                  <a:cubicBezTo>
                    <a:pt x="557530" y="434340"/>
                    <a:pt x="629920" y="539750"/>
                    <a:pt x="655320" y="601980"/>
                  </a:cubicBezTo>
                  <a:cubicBezTo>
                    <a:pt x="674370" y="647700"/>
                    <a:pt x="676910" y="683260"/>
                    <a:pt x="676910" y="731520"/>
                  </a:cubicBezTo>
                  <a:cubicBezTo>
                    <a:pt x="676910" y="789940"/>
                    <a:pt x="671830" y="878840"/>
                    <a:pt x="645160" y="929640"/>
                  </a:cubicBezTo>
                  <a:cubicBezTo>
                    <a:pt x="622300" y="972820"/>
                    <a:pt x="579120" y="1005840"/>
                    <a:pt x="541020" y="1026160"/>
                  </a:cubicBezTo>
                  <a:cubicBezTo>
                    <a:pt x="506730" y="1043940"/>
                    <a:pt x="462280" y="1050290"/>
                    <a:pt x="427990" y="1049020"/>
                  </a:cubicBezTo>
                  <a:cubicBezTo>
                    <a:pt x="398780" y="1047750"/>
                    <a:pt x="375920" y="1038860"/>
                    <a:pt x="347980" y="1027430"/>
                  </a:cubicBezTo>
                  <a:cubicBezTo>
                    <a:pt x="312420" y="1013460"/>
                    <a:pt x="261620" y="993140"/>
                    <a:pt x="234950" y="963930"/>
                  </a:cubicBezTo>
                  <a:cubicBezTo>
                    <a:pt x="210820" y="935990"/>
                    <a:pt x="198120" y="902970"/>
                    <a:pt x="190500" y="859790"/>
                  </a:cubicBezTo>
                  <a:cubicBezTo>
                    <a:pt x="180340" y="796290"/>
                    <a:pt x="194310" y="668020"/>
                    <a:pt x="210820" y="612140"/>
                  </a:cubicBezTo>
                  <a:cubicBezTo>
                    <a:pt x="219710" y="580390"/>
                    <a:pt x="227330" y="557530"/>
                    <a:pt x="248920" y="543560"/>
                  </a:cubicBezTo>
                  <a:cubicBezTo>
                    <a:pt x="278130" y="524510"/>
                    <a:pt x="350520" y="518160"/>
                    <a:pt x="389890" y="532130"/>
                  </a:cubicBezTo>
                  <a:cubicBezTo>
                    <a:pt x="426720" y="544830"/>
                    <a:pt x="455930" y="589280"/>
                    <a:pt x="478790" y="619760"/>
                  </a:cubicBezTo>
                  <a:cubicBezTo>
                    <a:pt x="497840" y="645160"/>
                    <a:pt x="510540" y="670560"/>
                    <a:pt x="521970" y="699770"/>
                  </a:cubicBezTo>
                  <a:cubicBezTo>
                    <a:pt x="533400" y="732790"/>
                    <a:pt x="542290" y="773430"/>
                    <a:pt x="544830" y="807720"/>
                  </a:cubicBezTo>
                  <a:cubicBezTo>
                    <a:pt x="547370" y="839470"/>
                    <a:pt x="547370" y="871220"/>
                    <a:pt x="539750" y="901700"/>
                  </a:cubicBezTo>
                  <a:cubicBezTo>
                    <a:pt x="530860" y="934720"/>
                    <a:pt x="492760" y="977900"/>
                    <a:pt x="492760" y="1000760"/>
                  </a:cubicBezTo>
                  <a:cubicBezTo>
                    <a:pt x="492760" y="1013460"/>
                    <a:pt x="505460" y="1018540"/>
                    <a:pt x="506730" y="1028700"/>
                  </a:cubicBezTo>
                  <a:cubicBezTo>
                    <a:pt x="509270" y="1041400"/>
                    <a:pt x="508000" y="1061720"/>
                    <a:pt x="499110" y="1074420"/>
                  </a:cubicBezTo>
                  <a:cubicBezTo>
                    <a:pt x="488950" y="1089660"/>
                    <a:pt x="466090" y="1106170"/>
                    <a:pt x="447040" y="1108710"/>
                  </a:cubicBezTo>
                  <a:cubicBezTo>
                    <a:pt x="424180" y="1111250"/>
                    <a:pt x="389890" y="1097280"/>
                    <a:pt x="370840" y="1078230"/>
                  </a:cubicBezTo>
                  <a:cubicBezTo>
                    <a:pt x="346710" y="1055370"/>
                    <a:pt x="332740" y="1004570"/>
                    <a:pt x="325120" y="969010"/>
                  </a:cubicBezTo>
                  <a:cubicBezTo>
                    <a:pt x="317500" y="935990"/>
                    <a:pt x="318770" y="914400"/>
                    <a:pt x="321310" y="872490"/>
                  </a:cubicBezTo>
                  <a:cubicBezTo>
                    <a:pt x="325120" y="795020"/>
                    <a:pt x="341630" y="633730"/>
                    <a:pt x="365760" y="539750"/>
                  </a:cubicBezTo>
                  <a:cubicBezTo>
                    <a:pt x="383540" y="467360"/>
                    <a:pt x="407670" y="414020"/>
                    <a:pt x="436880" y="353060"/>
                  </a:cubicBezTo>
                  <a:cubicBezTo>
                    <a:pt x="468630" y="288290"/>
                    <a:pt x="509270" y="214630"/>
                    <a:pt x="551180" y="161290"/>
                  </a:cubicBezTo>
                  <a:cubicBezTo>
                    <a:pt x="586740" y="116840"/>
                    <a:pt x="622300" y="77470"/>
                    <a:pt x="664210" y="52070"/>
                  </a:cubicBezTo>
                  <a:cubicBezTo>
                    <a:pt x="703580" y="27940"/>
                    <a:pt x="739140" y="12700"/>
                    <a:pt x="791210" y="7620"/>
                  </a:cubicBezTo>
                  <a:cubicBezTo>
                    <a:pt x="866140" y="0"/>
                    <a:pt x="990600" y="27940"/>
                    <a:pt x="1076960" y="50800"/>
                  </a:cubicBezTo>
                  <a:cubicBezTo>
                    <a:pt x="1151890" y="71120"/>
                    <a:pt x="1215390" y="95250"/>
                    <a:pt x="1280160" y="129540"/>
                  </a:cubicBezTo>
                  <a:cubicBezTo>
                    <a:pt x="1347470" y="165100"/>
                    <a:pt x="1426210" y="213360"/>
                    <a:pt x="1473200" y="264160"/>
                  </a:cubicBezTo>
                  <a:cubicBezTo>
                    <a:pt x="1512570" y="306070"/>
                    <a:pt x="1537970" y="351790"/>
                    <a:pt x="1557020" y="402590"/>
                  </a:cubicBezTo>
                  <a:cubicBezTo>
                    <a:pt x="1577340" y="454660"/>
                    <a:pt x="1593850" y="515620"/>
                    <a:pt x="1591310" y="571500"/>
                  </a:cubicBezTo>
                  <a:cubicBezTo>
                    <a:pt x="1588770" y="627380"/>
                    <a:pt x="1563370" y="679450"/>
                    <a:pt x="1537970" y="736600"/>
                  </a:cubicBezTo>
                  <a:cubicBezTo>
                    <a:pt x="1507490" y="803910"/>
                    <a:pt x="1464310" y="885190"/>
                    <a:pt x="1410970" y="946150"/>
                  </a:cubicBezTo>
                  <a:cubicBezTo>
                    <a:pt x="1356360" y="1008380"/>
                    <a:pt x="1283970" y="1057910"/>
                    <a:pt x="1210310" y="1107440"/>
                  </a:cubicBezTo>
                  <a:cubicBezTo>
                    <a:pt x="1129030" y="1162050"/>
                    <a:pt x="1040130" y="1217930"/>
                    <a:pt x="942340" y="1256030"/>
                  </a:cubicBezTo>
                  <a:cubicBezTo>
                    <a:pt x="835660" y="1297940"/>
                    <a:pt x="708660" y="1333500"/>
                    <a:pt x="589280" y="1342390"/>
                  </a:cubicBezTo>
                  <a:cubicBezTo>
                    <a:pt x="471170" y="1351280"/>
                    <a:pt x="321310" y="1347470"/>
                    <a:pt x="229870" y="1309370"/>
                  </a:cubicBezTo>
                  <a:cubicBezTo>
                    <a:pt x="160020" y="1280160"/>
                    <a:pt x="105410" y="1229360"/>
                    <a:pt x="69850" y="1177290"/>
                  </a:cubicBezTo>
                  <a:cubicBezTo>
                    <a:pt x="39370" y="1131570"/>
                    <a:pt x="30480" y="1080770"/>
                    <a:pt x="19050" y="1023620"/>
                  </a:cubicBezTo>
                  <a:cubicBezTo>
                    <a:pt x="5080" y="956310"/>
                    <a:pt x="0" y="876300"/>
                    <a:pt x="2540" y="798830"/>
                  </a:cubicBezTo>
                  <a:cubicBezTo>
                    <a:pt x="5080" y="715010"/>
                    <a:pt x="19050" y="614680"/>
                    <a:pt x="36830" y="537210"/>
                  </a:cubicBezTo>
                  <a:cubicBezTo>
                    <a:pt x="52070" y="473710"/>
                    <a:pt x="68580" y="415290"/>
                    <a:pt x="93980" y="365760"/>
                  </a:cubicBezTo>
                  <a:cubicBezTo>
                    <a:pt x="115570" y="323850"/>
                    <a:pt x="140970" y="287020"/>
                    <a:pt x="171450" y="257810"/>
                  </a:cubicBezTo>
                  <a:cubicBezTo>
                    <a:pt x="199390" y="231140"/>
                    <a:pt x="233680" y="200660"/>
                    <a:pt x="269240" y="194310"/>
                  </a:cubicBezTo>
                  <a:cubicBezTo>
                    <a:pt x="304800" y="187960"/>
                    <a:pt x="349250" y="204470"/>
                    <a:pt x="382270" y="215900"/>
                  </a:cubicBezTo>
                  <a:cubicBezTo>
                    <a:pt x="410210" y="226060"/>
                    <a:pt x="430530" y="237490"/>
                    <a:pt x="455930" y="254000"/>
                  </a:cubicBezTo>
                  <a:cubicBezTo>
                    <a:pt x="486410" y="274320"/>
                    <a:pt x="525780" y="300990"/>
                    <a:pt x="552450" y="330200"/>
                  </a:cubicBezTo>
                  <a:cubicBezTo>
                    <a:pt x="577850" y="356870"/>
                    <a:pt x="598170" y="387350"/>
                    <a:pt x="613410" y="420370"/>
                  </a:cubicBezTo>
                  <a:cubicBezTo>
                    <a:pt x="628650" y="454660"/>
                    <a:pt x="638810" y="495300"/>
                    <a:pt x="643890" y="534670"/>
                  </a:cubicBezTo>
                  <a:cubicBezTo>
                    <a:pt x="648970" y="575310"/>
                    <a:pt x="646430" y="617220"/>
                    <a:pt x="645160" y="660400"/>
                  </a:cubicBezTo>
                  <a:cubicBezTo>
                    <a:pt x="643890" y="707390"/>
                    <a:pt x="641350" y="764540"/>
                    <a:pt x="632460" y="808990"/>
                  </a:cubicBezTo>
                  <a:cubicBezTo>
                    <a:pt x="624840" y="845820"/>
                    <a:pt x="614680" y="873760"/>
                    <a:pt x="599440" y="908050"/>
                  </a:cubicBezTo>
                  <a:cubicBezTo>
                    <a:pt x="582930" y="947420"/>
                    <a:pt x="561340" y="1002030"/>
                    <a:pt x="533400" y="1028700"/>
                  </a:cubicBezTo>
                  <a:cubicBezTo>
                    <a:pt x="510540" y="1050290"/>
                    <a:pt x="482600" y="1066800"/>
                    <a:pt x="453390" y="1068070"/>
                  </a:cubicBezTo>
                  <a:cubicBezTo>
                    <a:pt x="421640" y="1070610"/>
                    <a:pt x="375920" y="1055370"/>
                    <a:pt x="351790" y="1033780"/>
                  </a:cubicBezTo>
                  <a:cubicBezTo>
                    <a:pt x="328930" y="1012190"/>
                    <a:pt x="320040" y="979170"/>
                    <a:pt x="312420" y="935990"/>
                  </a:cubicBezTo>
                  <a:cubicBezTo>
                    <a:pt x="299720" y="858520"/>
                    <a:pt x="321310" y="716280"/>
                    <a:pt x="332740" y="596900"/>
                  </a:cubicBezTo>
                  <a:cubicBezTo>
                    <a:pt x="345440" y="463550"/>
                    <a:pt x="361950" y="237490"/>
                    <a:pt x="391160" y="172720"/>
                  </a:cubicBezTo>
                  <a:cubicBezTo>
                    <a:pt x="401320" y="149860"/>
                    <a:pt x="410210" y="140970"/>
                    <a:pt x="424180" y="133350"/>
                  </a:cubicBezTo>
                  <a:cubicBezTo>
                    <a:pt x="438150" y="125730"/>
                    <a:pt x="459740" y="121920"/>
                    <a:pt x="474980" y="125730"/>
                  </a:cubicBezTo>
                  <a:cubicBezTo>
                    <a:pt x="490220" y="129540"/>
                    <a:pt x="509270" y="140970"/>
                    <a:pt x="518160" y="153670"/>
                  </a:cubicBezTo>
                  <a:cubicBezTo>
                    <a:pt x="527050" y="166370"/>
                    <a:pt x="530860" y="204470"/>
                    <a:pt x="530860" y="20447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555307" y="8782050"/>
            <a:ext cx="1879283" cy="2759392"/>
            <a:chOff x="0" y="0"/>
            <a:chExt cx="2505710" cy="36791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5720" y="48260"/>
              <a:ext cx="2413000" cy="3581400"/>
            </a:xfrm>
            <a:custGeom>
              <a:avLst/>
              <a:gdLst/>
              <a:ahLst/>
              <a:cxnLst/>
              <a:rect r="r" b="b" t="t" l="l"/>
              <a:pathLst>
                <a:path h="3581400" w="2413000">
                  <a:moveTo>
                    <a:pt x="2021840" y="1597660"/>
                  </a:moveTo>
                  <a:cubicBezTo>
                    <a:pt x="1678940" y="2247900"/>
                    <a:pt x="1672590" y="2246630"/>
                    <a:pt x="1661160" y="2247900"/>
                  </a:cubicBezTo>
                  <a:cubicBezTo>
                    <a:pt x="1647190" y="2249170"/>
                    <a:pt x="1625600" y="2244090"/>
                    <a:pt x="1614170" y="2237740"/>
                  </a:cubicBezTo>
                  <a:cubicBezTo>
                    <a:pt x="1604010" y="2232660"/>
                    <a:pt x="1597660" y="2223770"/>
                    <a:pt x="1592580" y="2213610"/>
                  </a:cubicBezTo>
                  <a:cubicBezTo>
                    <a:pt x="1586230" y="2200910"/>
                    <a:pt x="1582420" y="2190750"/>
                    <a:pt x="1586230" y="2166620"/>
                  </a:cubicBezTo>
                  <a:cubicBezTo>
                    <a:pt x="1602740" y="2066290"/>
                    <a:pt x="1898650" y="1563370"/>
                    <a:pt x="1954530" y="1427480"/>
                  </a:cubicBezTo>
                  <a:cubicBezTo>
                    <a:pt x="1974850" y="1377950"/>
                    <a:pt x="1990090" y="1323340"/>
                    <a:pt x="1988820" y="1323340"/>
                  </a:cubicBezTo>
                  <a:cubicBezTo>
                    <a:pt x="1987550" y="1323340"/>
                    <a:pt x="1963420" y="1419860"/>
                    <a:pt x="1931670" y="1469390"/>
                  </a:cubicBezTo>
                  <a:cubicBezTo>
                    <a:pt x="1888490" y="1535430"/>
                    <a:pt x="1780540" y="1610360"/>
                    <a:pt x="1729740" y="1671320"/>
                  </a:cubicBezTo>
                  <a:cubicBezTo>
                    <a:pt x="1692910" y="1715770"/>
                    <a:pt x="1671320" y="1747520"/>
                    <a:pt x="1643380" y="1794510"/>
                  </a:cubicBezTo>
                  <a:cubicBezTo>
                    <a:pt x="1609090" y="1850390"/>
                    <a:pt x="1567180" y="1927860"/>
                    <a:pt x="1544320" y="1983740"/>
                  </a:cubicBezTo>
                  <a:cubicBezTo>
                    <a:pt x="1527810" y="2025650"/>
                    <a:pt x="1532890" y="2075180"/>
                    <a:pt x="1512570" y="2098040"/>
                  </a:cubicBezTo>
                  <a:cubicBezTo>
                    <a:pt x="1498600" y="2114550"/>
                    <a:pt x="1473200" y="2123440"/>
                    <a:pt x="1455420" y="2122170"/>
                  </a:cubicBezTo>
                  <a:cubicBezTo>
                    <a:pt x="1436370" y="2120900"/>
                    <a:pt x="1412240" y="2104390"/>
                    <a:pt x="1402080" y="2089150"/>
                  </a:cubicBezTo>
                  <a:cubicBezTo>
                    <a:pt x="1393190" y="2076450"/>
                    <a:pt x="1391920" y="2059940"/>
                    <a:pt x="1394460" y="2042160"/>
                  </a:cubicBezTo>
                  <a:cubicBezTo>
                    <a:pt x="1398270" y="2016760"/>
                    <a:pt x="1414780" y="1995170"/>
                    <a:pt x="1440180" y="1957070"/>
                  </a:cubicBezTo>
                  <a:cubicBezTo>
                    <a:pt x="1502410" y="1864360"/>
                    <a:pt x="1734820" y="1604010"/>
                    <a:pt x="1805940" y="1506220"/>
                  </a:cubicBezTo>
                  <a:cubicBezTo>
                    <a:pt x="1837690" y="1461770"/>
                    <a:pt x="1845310" y="1423670"/>
                    <a:pt x="1870710" y="1404620"/>
                  </a:cubicBezTo>
                  <a:cubicBezTo>
                    <a:pt x="1888490" y="1390650"/>
                    <a:pt x="1913890" y="1385570"/>
                    <a:pt x="1931670" y="1388110"/>
                  </a:cubicBezTo>
                  <a:cubicBezTo>
                    <a:pt x="1946910" y="1390650"/>
                    <a:pt x="1963420" y="1403350"/>
                    <a:pt x="1972310" y="1414780"/>
                  </a:cubicBezTo>
                  <a:cubicBezTo>
                    <a:pt x="1979930" y="1423670"/>
                    <a:pt x="1982470" y="1433830"/>
                    <a:pt x="1983740" y="1445260"/>
                  </a:cubicBezTo>
                  <a:cubicBezTo>
                    <a:pt x="1985010" y="1459230"/>
                    <a:pt x="1983740" y="1471930"/>
                    <a:pt x="1973580" y="1492250"/>
                  </a:cubicBezTo>
                  <a:cubicBezTo>
                    <a:pt x="1945640" y="1548130"/>
                    <a:pt x="1812290" y="1676400"/>
                    <a:pt x="1739900" y="1769110"/>
                  </a:cubicBezTo>
                  <a:cubicBezTo>
                    <a:pt x="1671320" y="1856740"/>
                    <a:pt x="1605280" y="1986280"/>
                    <a:pt x="1548130" y="2030730"/>
                  </a:cubicBezTo>
                  <a:cubicBezTo>
                    <a:pt x="1517650" y="2054860"/>
                    <a:pt x="1463040" y="2065020"/>
                    <a:pt x="1463040" y="2066290"/>
                  </a:cubicBezTo>
                  <a:cubicBezTo>
                    <a:pt x="1463040" y="2067560"/>
                    <a:pt x="1524000" y="2045970"/>
                    <a:pt x="1525270" y="2048510"/>
                  </a:cubicBezTo>
                  <a:cubicBezTo>
                    <a:pt x="1526540" y="2051050"/>
                    <a:pt x="1510030" y="2065020"/>
                    <a:pt x="1498600" y="2068830"/>
                  </a:cubicBezTo>
                  <a:cubicBezTo>
                    <a:pt x="1485900" y="2073910"/>
                    <a:pt x="1464310" y="2075180"/>
                    <a:pt x="1450340" y="2070100"/>
                  </a:cubicBezTo>
                  <a:cubicBezTo>
                    <a:pt x="1436370" y="2065020"/>
                    <a:pt x="1419860" y="2053590"/>
                    <a:pt x="1413510" y="2039620"/>
                  </a:cubicBezTo>
                  <a:cubicBezTo>
                    <a:pt x="1405890" y="2023110"/>
                    <a:pt x="1402080" y="2005330"/>
                    <a:pt x="1410970" y="1976120"/>
                  </a:cubicBezTo>
                  <a:cubicBezTo>
                    <a:pt x="1441450" y="1880870"/>
                    <a:pt x="1752600" y="1496060"/>
                    <a:pt x="1826260" y="1441450"/>
                  </a:cubicBezTo>
                  <a:cubicBezTo>
                    <a:pt x="1845310" y="1426210"/>
                    <a:pt x="1856740" y="1424940"/>
                    <a:pt x="1870710" y="1423670"/>
                  </a:cubicBezTo>
                  <a:cubicBezTo>
                    <a:pt x="1882140" y="1422400"/>
                    <a:pt x="1893570" y="1424940"/>
                    <a:pt x="1903730" y="1431290"/>
                  </a:cubicBezTo>
                  <a:cubicBezTo>
                    <a:pt x="1917700" y="1440180"/>
                    <a:pt x="1934210" y="1460500"/>
                    <a:pt x="1940560" y="1483360"/>
                  </a:cubicBezTo>
                  <a:cubicBezTo>
                    <a:pt x="1950720" y="1520190"/>
                    <a:pt x="1944370" y="1573530"/>
                    <a:pt x="1926590" y="1637030"/>
                  </a:cubicBezTo>
                  <a:cubicBezTo>
                    <a:pt x="1892300" y="1757680"/>
                    <a:pt x="1734820" y="2072640"/>
                    <a:pt x="1680210" y="2133600"/>
                  </a:cubicBezTo>
                  <a:cubicBezTo>
                    <a:pt x="1663700" y="2151380"/>
                    <a:pt x="1653540" y="2157730"/>
                    <a:pt x="1638300" y="2160270"/>
                  </a:cubicBezTo>
                  <a:cubicBezTo>
                    <a:pt x="1623060" y="2162810"/>
                    <a:pt x="1602740" y="2160270"/>
                    <a:pt x="1590040" y="2152650"/>
                  </a:cubicBezTo>
                  <a:cubicBezTo>
                    <a:pt x="1576070" y="2145030"/>
                    <a:pt x="1563370" y="2129790"/>
                    <a:pt x="1558290" y="2114550"/>
                  </a:cubicBezTo>
                  <a:cubicBezTo>
                    <a:pt x="1553210" y="2100580"/>
                    <a:pt x="1553210" y="2085340"/>
                    <a:pt x="1559560" y="2065020"/>
                  </a:cubicBezTo>
                  <a:cubicBezTo>
                    <a:pt x="1574800" y="2016760"/>
                    <a:pt x="1661160" y="1925320"/>
                    <a:pt x="1705610" y="1852930"/>
                  </a:cubicBezTo>
                  <a:cubicBezTo>
                    <a:pt x="1750060" y="1780540"/>
                    <a:pt x="1783080" y="1659890"/>
                    <a:pt x="1828800" y="1628140"/>
                  </a:cubicBezTo>
                  <a:cubicBezTo>
                    <a:pt x="1854200" y="1610360"/>
                    <a:pt x="1906270" y="1606550"/>
                    <a:pt x="1911350" y="1616710"/>
                  </a:cubicBezTo>
                  <a:cubicBezTo>
                    <a:pt x="1918970" y="1634490"/>
                    <a:pt x="1784350" y="1724660"/>
                    <a:pt x="1717040" y="1797050"/>
                  </a:cubicBezTo>
                  <a:cubicBezTo>
                    <a:pt x="1630680" y="1891030"/>
                    <a:pt x="1499870" y="2095500"/>
                    <a:pt x="1443990" y="2143760"/>
                  </a:cubicBezTo>
                  <a:cubicBezTo>
                    <a:pt x="1424940" y="2160270"/>
                    <a:pt x="1413510" y="2165350"/>
                    <a:pt x="1399540" y="2169160"/>
                  </a:cubicBezTo>
                  <a:cubicBezTo>
                    <a:pt x="1388110" y="2172970"/>
                    <a:pt x="1377950" y="2174240"/>
                    <a:pt x="1366520" y="2170430"/>
                  </a:cubicBezTo>
                  <a:cubicBezTo>
                    <a:pt x="1351280" y="2165350"/>
                    <a:pt x="1327150" y="2152650"/>
                    <a:pt x="1318260" y="2128520"/>
                  </a:cubicBezTo>
                  <a:cubicBezTo>
                    <a:pt x="1296670" y="2071370"/>
                    <a:pt x="1336040" y="1896110"/>
                    <a:pt x="1367790" y="1785620"/>
                  </a:cubicBezTo>
                  <a:cubicBezTo>
                    <a:pt x="1399540" y="1673860"/>
                    <a:pt x="1456690" y="1573530"/>
                    <a:pt x="1511300" y="1463040"/>
                  </a:cubicBezTo>
                  <a:cubicBezTo>
                    <a:pt x="1570990" y="1341120"/>
                    <a:pt x="1675130" y="1186180"/>
                    <a:pt x="1717040" y="1087120"/>
                  </a:cubicBezTo>
                  <a:cubicBezTo>
                    <a:pt x="1742440" y="1027430"/>
                    <a:pt x="1743710" y="962660"/>
                    <a:pt x="1765300" y="937260"/>
                  </a:cubicBezTo>
                  <a:cubicBezTo>
                    <a:pt x="1776730" y="923290"/>
                    <a:pt x="1791970" y="919480"/>
                    <a:pt x="1805940" y="918210"/>
                  </a:cubicBezTo>
                  <a:cubicBezTo>
                    <a:pt x="1819910" y="916940"/>
                    <a:pt x="1838960" y="922020"/>
                    <a:pt x="1850390" y="930910"/>
                  </a:cubicBezTo>
                  <a:cubicBezTo>
                    <a:pt x="1861820" y="939800"/>
                    <a:pt x="1871980" y="957580"/>
                    <a:pt x="1874520" y="970280"/>
                  </a:cubicBezTo>
                  <a:cubicBezTo>
                    <a:pt x="1877060" y="980440"/>
                    <a:pt x="1878330" y="986790"/>
                    <a:pt x="1871980" y="1000760"/>
                  </a:cubicBezTo>
                  <a:cubicBezTo>
                    <a:pt x="1844040" y="1064260"/>
                    <a:pt x="1595120" y="1278890"/>
                    <a:pt x="1457960" y="1432560"/>
                  </a:cubicBezTo>
                  <a:cubicBezTo>
                    <a:pt x="1310640" y="1597660"/>
                    <a:pt x="1160780" y="1779270"/>
                    <a:pt x="1017270" y="1964690"/>
                  </a:cubicBezTo>
                  <a:cubicBezTo>
                    <a:pt x="868680" y="2156460"/>
                    <a:pt x="703580" y="2381250"/>
                    <a:pt x="581660" y="2566670"/>
                  </a:cubicBezTo>
                  <a:cubicBezTo>
                    <a:pt x="482600" y="2717800"/>
                    <a:pt x="397510" y="2863850"/>
                    <a:pt x="330200" y="2992120"/>
                  </a:cubicBezTo>
                  <a:cubicBezTo>
                    <a:pt x="276860" y="3093720"/>
                    <a:pt x="238760" y="3176270"/>
                    <a:pt x="203200" y="3270250"/>
                  </a:cubicBezTo>
                  <a:cubicBezTo>
                    <a:pt x="168910" y="3362960"/>
                    <a:pt x="154940" y="3506470"/>
                    <a:pt x="120650" y="3550920"/>
                  </a:cubicBezTo>
                  <a:cubicBezTo>
                    <a:pt x="105410" y="3569970"/>
                    <a:pt x="87630" y="3578860"/>
                    <a:pt x="71120" y="3580130"/>
                  </a:cubicBezTo>
                  <a:cubicBezTo>
                    <a:pt x="54610" y="3581400"/>
                    <a:pt x="29210" y="3569970"/>
                    <a:pt x="19050" y="3557270"/>
                  </a:cubicBezTo>
                  <a:cubicBezTo>
                    <a:pt x="8890" y="3543300"/>
                    <a:pt x="0" y="3526790"/>
                    <a:pt x="7620" y="3500120"/>
                  </a:cubicBezTo>
                  <a:cubicBezTo>
                    <a:pt x="33020" y="3403600"/>
                    <a:pt x="358140" y="3120390"/>
                    <a:pt x="521970" y="2915920"/>
                  </a:cubicBezTo>
                  <a:cubicBezTo>
                    <a:pt x="689610" y="2707640"/>
                    <a:pt x="845820" y="2466340"/>
                    <a:pt x="1004570" y="2260600"/>
                  </a:cubicBezTo>
                  <a:cubicBezTo>
                    <a:pt x="1150620" y="2072640"/>
                    <a:pt x="1301750" y="1901190"/>
                    <a:pt x="1435100" y="1728470"/>
                  </a:cubicBezTo>
                  <a:cubicBezTo>
                    <a:pt x="1558290" y="1569720"/>
                    <a:pt x="1673860" y="1416050"/>
                    <a:pt x="1778000" y="1266190"/>
                  </a:cubicBezTo>
                  <a:cubicBezTo>
                    <a:pt x="1871980" y="1130300"/>
                    <a:pt x="1954530" y="920750"/>
                    <a:pt x="2034540" y="871220"/>
                  </a:cubicBezTo>
                  <a:cubicBezTo>
                    <a:pt x="2073910" y="847090"/>
                    <a:pt x="2138680" y="842010"/>
                    <a:pt x="2147570" y="858520"/>
                  </a:cubicBezTo>
                  <a:cubicBezTo>
                    <a:pt x="2165350" y="891540"/>
                    <a:pt x="1949450" y="1089660"/>
                    <a:pt x="1856740" y="1210310"/>
                  </a:cubicBezTo>
                  <a:cubicBezTo>
                    <a:pt x="1762760" y="1332230"/>
                    <a:pt x="1638300" y="1534160"/>
                    <a:pt x="1588770" y="1586230"/>
                  </a:cubicBezTo>
                  <a:cubicBezTo>
                    <a:pt x="1573530" y="1602740"/>
                    <a:pt x="1567180" y="1610360"/>
                    <a:pt x="1554480" y="1614170"/>
                  </a:cubicBezTo>
                  <a:cubicBezTo>
                    <a:pt x="1540510" y="1617980"/>
                    <a:pt x="1521460" y="1616710"/>
                    <a:pt x="1508760" y="1611630"/>
                  </a:cubicBezTo>
                  <a:cubicBezTo>
                    <a:pt x="1498600" y="1607820"/>
                    <a:pt x="1489710" y="1602740"/>
                    <a:pt x="1484630" y="1592580"/>
                  </a:cubicBezTo>
                  <a:cubicBezTo>
                    <a:pt x="1477010" y="1579880"/>
                    <a:pt x="1471930" y="1558290"/>
                    <a:pt x="1474470" y="1534160"/>
                  </a:cubicBezTo>
                  <a:cubicBezTo>
                    <a:pt x="1478280" y="1493520"/>
                    <a:pt x="1507490" y="1441450"/>
                    <a:pt x="1537970" y="1375410"/>
                  </a:cubicBezTo>
                  <a:cubicBezTo>
                    <a:pt x="1590040" y="1262380"/>
                    <a:pt x="1733550" y="975360"/>
                    <a:pt x="1775460" y="922020"/>
                  </a:cubicBezTo>
                  <a:cubicBezTo>
                    <a:pt x="1786890" y="908050"/>
                    <a:pt x="1790700" y="905510"/>
                    <a:pt x="1800860" y="900430"/>
                  </a:cubicBezTo>
                  <a:cubicBezTo>
                    <a:pt x="1813560" y="895350"/>
                    <a:pt x="1832610" y="890270"/>
                    <a:pt x="1847850" y="895350"/>
                  </a:cubicBezTo>
                  <a:cubicBezTo>
                    <a:pt x="1864360" y="900430"/>
                    <a:pt x="1887220" y="922020"/>
                    <a:pt x="1894840" y="938530"/>
                  </a:cubicBezTo>
                  <a:cubicBezTo>
                    <a:pt x="1901190" y="952500"/>
                    <a:pt x="1898650" y="967740"/>
                    <a:pt x="1893570" y="986790"/>
                  </a:cubicBezTo>
                  <a:cubicBezTo>
                    <a:pt x="1885950" y="1018540"/>
                    <a:pt x="1863090" y="1051560"/>
                    <a:pt x="1831340" y="1106170"/>
                  </a:cubicBezTo>
                  <a:cubicBezTo>
                    <a:pt x="1753870" y="1236980"/>
                    <a:pt x="1504950" y="1577340"/>
                    <a:pt x="1398270" y="1756410"/>
                  </a:cubicBezTo>
                  <a:cubicBezTo>
                    <a:pt x="1327150" y="1875790"/>
                    <a:pt x="1289050" y="1996440"/>
                    <a:pt x="1235710" y="2062480"/>
                  </a:cubicBezTo>
                  <a:cubicBezTo>
                    <a:pt x="1202690" y="2103120"/>
                    <a:pt x="1164590" y="2146300"/>
                    <a:pt x="1137920" y="2143760"/>
                  </a:cubicBezTo>
                  <a:cubicBezTo>
                    <a:pt x="1115060" y="2141220"/>
                    <a:pt x="1087120" y="2100580"/>
                    <a:pt x="1080770" y="2071370"/>
                  </a:cubicBezTo>
                  <a:cubicBezTo>
                    <a:pt x="1073150" y="2035810"/>
                    <a:pt x="1099820" y="1990090"/>
                    <a:pt x="1117600" y="1940560"/>
                  </a:cubicBezTo>
                  <a:cubicBezTo>
                    <a:pt x="1140460" y="1874520"/>
                    <a:pt x="1173480" y="1800860"/>
                    <a:pt x="1215390" y="1710690"/>
                  </a:cubicBezTo>
                  <a:cubicBezTo>
                    <a:pt x="1278890" y="1574800"/>
                    <a:pt x="1410970" y="1350010"/>
                    <a:pt x="1469390" y="1209040"/>
                  </a:cubicBezTo>
                  <a:cubicBezTo>
                    <a:pt x="1508760" y="1112520"/>
                    <a:pt x="1517650" y="998220"/>
                    <a:pt x="1550670" y="955040"/>
                  </a:cubicBezTo>
                  <a:cubicBezTo>
                    <a:pt x="1565910" y="934720"/>
                    <a:pt x="1584960" y="925830"/>
                    <a:pt x="1600200" y="922020"/>
                  </a:cubicBezTo>
                  <a:cubicBezTo>
                    <a:pt x="1611630" y="919480"/>
                    <a:pt x="1620520" y="922020"/>
                    <a:pt x="1630680" y="927100"/>
                  </a:cubicBezTo>
                  <a:cubicBezTo>
                    <a:pt x="1642110" y="933450"/>
                    <a:pt x="1657350" y="944880"/>
                    <a:pt x="1663700" y="957580"/>
                  </a:cubicBezTo>
                  <a:cubicBezTo>
                    <a:pt x="1670050" y="970280"/>
                    <a:pt x="1675130" y="989330"/>
                    <a:pt x="1667510" y="1003300"/>
                  </a:cubicBezTo>
                  <a:cubicBezTo>
                    <a:pt x="1656080" y="1023620"/>
                    <a:pt x="1611630" y="1022350"/>
                    <a:pt x="1574800" y="1051560"/>
                  </a:cubicBezTo>
                  <a:cubicBezTo>
                    <a:pt x="1494790" y="1116330"/>
                    <a:pt x="1320800" y="1339850"/>
                    <a:pt x="1250950" y="1442720"/>
                  </a:cubicBezTo>
                  <a:cubicBezTo>
                    <a:pt x="1210310" y="1502410"/>
                    <a:pt x="1193800" y="1534160"/>
                    <a:pt x="1168400" y="1593850"/>
                  </a:cubicBezTo>
                  <a:cubicBezTo>
                    <a:pt x="1134110" y="1672590"/>
                    <a:pt x="1103630" y="1840230"/>
                    <a:pt x="1075690" y="1875790"/>
                  </a:cubicBezTo>
                  <a:cubicBezTo>
                    <a:pt x="1066800" y="1887220"/>
                    <a:pt x="1060450" y="1889760"/>
                    <a:pt x="1050290" y="1892300"/>
                  </a:cubicBezTo>
                  <a:cubicBezTo>
                    <a:pt x="1037590" y="1896110"/>
                    <a:pt x="1018540" y="1896110"/>
                    <a:pt x="1005840" y="1891030"/>
                  </a:cubicBezTo>
                  <a:cubicBezTo>
                    <a:pt x="993140" y="1885950"/>
                    <a:pt x="979170" y="1873250"/>
                    <a:pt x="972820" y="1860550"/>
                  </a:cubicBezTo>
                  <a:cubicBezTo>
                    <a:pt x="966470" y="1847850"/>
                    <a:pt x="961390" y="1835150"/>
                    <a:pt x="969010" y="1816100"/>
                  </a:cubicBezTo>
                  <a:cubicBezTo>
                    <a:pt x="990600" y="1757680"/>
                    <a:pt x="1179830" y="1621790"/>
                    <a:pt x="1273810" y="1524000"/>
                  </a:cubicBezTo>
                  <a:cubicBezTo>
                    <a:pt x="1361440" y="1433830"/>
                    <a:pt x="1433830" y="1350010"/>
                    <a:pt x="1515110" y="1253490"/>
                  </a:cubicBezTo>
                  <a:cubicBezTo>
                    <a:pt x="1605280" y="1148080"/>
                    <a:pt x="1692910" y="1046480"/>
                    <a:pt x="1789430" y="913130"/>
                  </a:cubicBezTo>
                  <a:cubicBezTo>
                    <a:pt x="1915160" y="737870"/>
                    <a:pt x="2122170" y="412750"/>
                    <a:pt x="2194560" y="285750"/>
                  </a:cubicBezTo>
                  <a:cubicBezTo>
                    <a:pt x="2225040" y="232410"/>
                    <a:pt x="2235200" y="210820"/>
                    <a:pt x="2251710" y="168910"/>
                  </a:cubicBezTo>
                  <a:cubicBezTo>
                    <a:pt x="2270760" y="123190"/>
                    <a:pt x="2277110" y="44450"/>
                    <a:pt x="2299970" y="20320"/>
                  </a:cubicBezTo>
                  <a:cubicBezTo>
                    <a:pt x="2312670" y="7620"/>
                    <a:pt x="2327910" y="3810"/>
                    <a:pt x="2341880" y="2540"/>
                  </a:cubicBezTo>
                  <a:cubicBezTo>
                    <a:pt x="2355850" y="1270"/>
                    <a:pt x="2373630" y="6350"/>
                    <a:pt x="2385060" y="15240"/>
                  </a:cubicBezTo>
                  <a:cubicBezTo>
                    <a:pt x="2396490" y="24130"/>
                    <a:pt x="2406650" y="41910"/>
                    <a:pt x="2409190" y="54610"/>
                  </a:cubicBezTo>
                  <a:cubicBezTo>
                    <a:pt x="2411730" y="64770"/>
                    <a:pt x="2413000" y="72390"/>
                    <a:pt x="2406650" y="85090"/>
                  </a:cubicBezTo>
                  <a:cubicBezTo>
                    <a:pt x="2391410" y="115570"/>
                    <a:pt x="2322830" y="151130"/>
                    <a:pt x="2258060" y="214630"/>
                  </a:cubicBezTo>
                  <a:cubicBezTo>
                    <a:pt x="2109470" y="360680"/>
                    <a:pt x="1772920" y="739140"/>
                    <a:pt x="1569720" y="980440"/>
                  </a:cubicBezTo>
                  <a:cubicBezTo>
                    <a:pt x="1395730" y="1186180"/>
                    <a:pt x="1250950" y="1367790"/>
                    <a:pt x="1104900" y="1565910"/>
                  </a:cubicBezTo>
                  <a:cubicBezTo>
                    <a:pt x="963930" y="1758950"/>
                    <a:pt x="831850" y="1953260"/>
                    <a:pt x="707390" y="2151380"/>
                  </a:cubicBezTo>
                  <a:cubicBezTo>
                    <a:pt x="585470" y="2344420"/>
                    <a:pt x="434340" y="2618740"/>
                    <a:pt x="368300" y="2739390"/>
                  </a:cubicBezTo>
                  <a:cubicBezTo>
                    <a:pt x="339090" y="2792730"/>
                    <a:pt x="313690" y="2830830"/>
                    <a:pt x="308610" y="2854960"/>
                  </a:cubicBezTo>
                  <a:cubicBezTo>
                    <a:pt x="306070" y="2865120"/>
                    <a:pt x="313690" y="2871470"/>
                    <a:pt x="309880" y="2879090"/>
                  </a:cubicBezTo>
                  <a:cubicBezTo>
                    <a:pt x="306070" y="2889250"/>
                    <a:pt x="289560" y="2901950"/>
                    <a:pt x="278130" y="2907030"/>
                  </a:cubicBezTo>
                  <a:cubicBezTo>
                    <a:pt x="269240" y="2910840"/>
                    <a:pt x="260350" y="2913380"/>
                    <a:pt x="250190" y="2910840"/>
                  </a:cubicBezTo>
                  <a:cubicBezTo>
                    <a:pt x="236220" y="2907030"/>
                    <a:pt x="212090" y="2893060"/>
                    <a:pt x="204470" y="2879090"/>
                  </a:cubicBezTo>
                  <a:cubicBezTo>
                    <a:pt x="196850" y="2863850"/>
                    <a:pt x="194310" y="2851150"/>
                    <a:pt x="203200" y="2823210"/>
                  </a:cubicBezTo>
                  <a:cubicBezTo>
                    <a:pt x="247650" y="2682240"/>
                    <a:pt x="825500" y="2005330"/>
                    <a:pt x="1035050" y="1692910"/>
                  </a:cubicBezTo>
                  <a:cubicBezTo>
                    <a:pt x="1176020" y="1483360"/>
                    <a:pt x="1289050" y="1309370"/>
                    <a:pt x="1366520" y="1150620"/>
                  </a:cubicBezTo>
                  <a:cubicBezTo>
                    <a:pt x="1422400" y="1036320"/>
                    <a:pt x="1446530" y="883920"/>
                    <a:pt x="1483360" y="840740"/>
                  </a:cubicBezTo>
                  <a:cubicBezTo>
                    <a:pt x="1497330" y="824230"/>
                    <a:pt x="1508760" y="820420"/>
                    <a:pt x="1522730" y="817880"/>
                  </a:cubicBezTo>
                  <a:cubicBezTo>
                    <a:pt x="1536700" y="815340"/>
                    <a:pt x="1555750" y="819150"/>
                    <a:pt x="1568450" y="826770"/>
                  </a:cubicBezTo>
                  <a:cubicBezTo>
                    <a:pt x="1579880" y="834390"/>
                    <a:pt x="1591310" y="850900"/>
                    <a:pt x="1595120" y="863600"/>
                  </a:cubicBezTo>
                  <a:cubicBezTo>
                    <a:pt x="1598930" y="873760"/>
                    <a:pt x="1598930" y="878840"/>
                    <a:pt x="1596390" y="894080"/>
                  </a:cubicBezTo>
                  <a:cubicBezTo>
                    <a:pt x="1586230" y="956310"/>
                    <a:pt x="1454150" y="1240790"/>
                    <a:pt x="1421130" y="1341120"/>
                  </a:cubicBezTo>
                  <a:cubicBezTo>
                    <a:pt x="1404620" y="1390650"/>
                    <a:pt x="1407160" y="1427480"/>
                    <a:pt x="1391920" y="1455420"/>
                  </a:cubicBezTo>
                  <a:cubicBezTo>
                    <a:pt x="1380490" y="1475740"/>
                    <a:pt x="1366520" y="1494790"/>
                    <a:pt x="1348740" y="1499870"/>
                  </a:cubicBezTo>
                  <a:cubicBezTo>
                    <a:pt x="1330960" y="1504950"/>
                    <a:pt x="1303020" y="1499870"/>
                    <a:pt x="1287780" y="1489710"/>
                  </a:cubicBezTo>
                  <a:cubicBezTo>
                    <a:pt x="1275080" y="1480820"/>
                    <a:pt x="1266190" y="1461770"/>
                    <a:pt x="1262380" y="1449070"/>
                  </a:cubicBezTo>
                  <a:cubicBezTo>
                    <a:pt x="1259840" y="1438910"/>
                    <a:pt x="1258570" y="1430020"/>
                    <a:pt x="1263650" y="1417320"/>
                  </a:cubicBezTo>
                  <a:cubicBezTo>
                    <a:pt x="1273810" y="1389380"/>
                    <a:pt x="1315720" y="1347470"/>
                    <a:pt x="1350010" y="1295400"/>
                  </a:cubicBezTo>
                  <a:cubicBezTo>
                    <a:pt x="1405890" y="1207770"/>
                    <a:pt x="1497330" y="1012190"/>
                    <a:pt x="1559560" y="937260"/>
                  </a:cubicBezTo>
                  <a:cubicBezTo>
                    <a:pt x="1593850" y="895350"/>
                    <a:pt x="1630680" y="848360"/>
                    <a:pt x="1657350" y="853440"/>
                  </a:cubicBezTo>
                  <a:cubicBezTo>
                    <a:pt x="1682750" y="857250"/>
                    <a:pt x="1713230" y="915670"/>
                    <a:pt x="1718310" y="958850"/>
                  </a:cubicBezTo>
                  <a:cubicBezTo>
                    <a:pt x="1724660" y="1021080"/>
                    <a:pt x="1671320" y="1150620"/>
                    <a:pt x="1645920" y="1193800"/>
                  </a:cubicBezTo>
                  <a:cubicBezTo>
                    <a:pt x="1634490" y="1212850"/>
                    <a:pt x="1624330" y="1224280"/>
                    <a:pt x="1610360" y="1230630"/>
                  </a:cubicBezTo>
                  <a:cubicBezTo>
                    <a:pt x="1596390" y="1236980"/>
                    <a:pt x="1573530" y="1238250"/>
                    <a:pt x="1559560" y="1235710"/>
                  </a:cubicBezTo>
                  <a:cubicBezTo>
                    <a:pt x="1548130" y="1233170"/>
                    <a:pt x="1537970" y="1228090"/>
                    <a:pt x="1529080" y="1219200"/>
                  </a:cubicBezTo>
                  <a:cubicBezTo>
                    <a:pt x="1518920" y="1209040"/>
                    <a:pt x="1507490" y="1195070"/>
                    <a:pt x="1506220" y="1172210"/>
                  </a:cubicBezTo>
                  <a:cubicBezTo>
                    <a:pt x="1503680" y="1111250"/>
                    <a:pt x="1591310" y="869950"/>
                    <a:pt x="1644650" y="831850"/>
                  </a:cubicBezTo>
                  <a:cubicBezTo>
                    <a:pt x="1670050" y="814070"/>
                    <a:pt x="1705610" y="816610"/>
                    <a:pt x="1725930" y="828040"/>
                  </a:cubicBezTo>
                  <a:cubicBezTo>
                    <a:pt x="1744980" y="839470"/>
                    <a:pt x="1755140" y="871220"/>
                    <a:pt x="1764030" y="896620"/>
                  </a:cubicBezTo>
                  <a:cubicBezTo>
                    <a:pt x="1774190" y="923290"/>
                    <a:pt x="1793240" y="967740"/>
                    <a:pt x="1780540" y="984250"/>
                  </a:cubicBezTo>
                  <a:cubicBezTo>
                    <a:pt x="1765300" y="1003300"/>
                    <a:pt x="1673860" y="1003300"/>
                    <a:pt x="1659890" y="985520"/>
                  </a:cubicBezTo>
                  <a:cubicBezTo>
                    <a:pt x="1648460" y="971550"/>
                    <a:pt x="1658620" y="923290"/>
                    <a:pt x="1675130" y="908050"/>
                  </a:cubicBezTo>
                  <a:cubicBezTo>
                    <a:pt x="1694180" y="890270"/>
                    <a:pt x="1770380" y="882650"/>
                    <a:pt x="1778000" y="896620"/>
                  </a:cubicBezTo>
                  <a:cubicBezTo>
                    <a:pt x="1788160" y="915670"/>
                    <a:pt x="1691640" y="999490"/>
                    <a:pt x="1656080" y="1051560"/>
                  </a:cubicBezTo>
                  <a:cubicBezTo>
                    <a:pt x="1623060" y="1101090"/>
                    <a:pt x="1601470" y="1173480"/>
                    <a:pt x="1568450" y="1202690"/>
                  </a:cubicBezTo>
                  <a:cubicBezTo>
                    <a:pt x="1546860" y="1221740"/>
                    <a:pt x="1521460" y="1231900"/>
                    <a:pt x="1499870" y="1231900"/>
                  </a:cubicBezTo>
                  <a:cubicBezTo>
                    <a:pt x="1480820" y="1231900"/>
                    <a:pt x="1460500" y="1217930"/>
                    <a:pt x="1447800" y="1206500"/>
                  </a:cubicBezTo>
                  <a:cubicBezTo>
                    <a:pt x="1437640" y="1197610"/>
                    <a:pt x="1431290" y="1186180"/>
                    <a:pt x="1428750" y="1173480"/>
                  </a:cubicBezTo>
                  <a:cubicBezTo>
                    <a:pt x="1424940" y="1156970"/>
                    <a:pt x="1426210" y="1141730"/>
                    <a:pt x="1433830" y="1116330"/>
                  </a:cubicBezTo>
                  <a:cubicBezTo>
                    <a:pt x="1451610" y="1051560"/>
                    <a:pt x="1543050" y="844550"/>
                    <a:pt x="1584960" y="796290"/>
                  </a:cubicBezTo>
                  <a:cubicBezTo>
                    <a:pt x="1601470" y="777240"/>
                    <a:pt x="1615440" y="769620"/>
                    <a:pt x="1631950" y="765810"/>
                  </a:cubicBezTo>
                  <a:cubicBezTo>
                    <a:pt x="1649730" y="762000"/>
                    <a:pt x="1672590" y="765810"/>
                    <a:pt x="1687830" y="774700"/>
                  </a:cubicBezTo>
                  <a:cubicBezTo>
                    <a:pt x="1703070" y="783590"/>
                    <a:pt x="1718310" y="801370"/>
                    <a:pt x="1723390" y="817880"/>
                  </a:cubicBezTo>
                  <a:cubicBezTo>
                    <a:pt x="1728470" y="834390"/>
                    <a:pt x="1723390" y="873760"/>
                    <a:pt x="1722120" y="873760"/>
                  </a:cubicBezTo>
                  <a:cubicBezTo>
                    <a:pt x="1719580" y="873760"/>
                    <a:pt x="1706880" y="817880"/>
                    <a:pt x="1710690" y="791210"/>
                  </a:cubicBezTo>
                  <a:cubicBezTo>
                    <a:pt x="1715770" y="762000"/>
                    <a:pt x="1746250" y="732790"/>
                    <a:pt x="1752600" y="706120"/>
                  </a:cubicBezTo>
                  <a:cubicBezTo>
                    <a:pt x="1757680" y="684530"/>
                    <a:pt x="1750060" y="662940"/>
                    <a:pt x="1755140" y="646430"/>
                  </a:cubicBezTo>
                  <a:cubicBezTo>
                    <a:pt x="1758950" y="632460"/>
                    <a:pt x="1766570" y="621030"/>
                    <a:pt x="1775460" y="612140"/>
                  </a:cubicBezTo>
                  <a:cubicBezTo>
                    <a:pt x="1784350" y="603250"/>
                    <a:pt x="1795780" y="594360"/>
                    <a:pt x="1808480" y="590550"/>
                  </a:cubicBezTo>
                  <a:cubicBezTo>
                    <a:pt x="1824990" y="585470"/>
                    <a:pt x="1850390" y="586740"/>
                    <a:pt x="1866900" y="591820"/>
                  </a:cubicBezTo>
                  <a:cubicBezTo>
                    <a:pt x="1880870" y="596900"/>
                    <a:pt x="1891030" y="604520"/>
                    <a:pt x="1899920" y="615950"/>
                  </a:cubicBezTo>
                  <a:cubicBezTo>
                    <a:pt x="1910080" y="629920"/>
                    <a:pt x="1916430" y="645160"/>
                    <a:pt x="1918970" y="671830"/>
                  </a:cubicBezTo>
                  <a:cubicBezTo>
                    <a:pt x="1925320" y="735330"/>
                    <a:pt x="1907540" y="892810"/>
                    <a:pt x="1870710" y="999490"/>
                  </a:cubicBezTo>
                  <a:cubicBezTo>
                    <a:pt x="1830070" y="1115060"/>
                    <a:pt x="1741170" y="1234440"/>
                    <a:pt x="1676400" y="1334770"/>
                  </a:cubicBezTo>
                  <a:cubicBezTo>
                    <a:pt x="1620520" y="1422400"/>
                    <a:pt x="1568450" y="1492250"/>
                    <a:pt x="1508760" y="1570990"/>
                  </a:cubicBezTo>
                  <a:cubicBezTo>
                    <a:pt x="1446530" y="1653540"/>
                    <a:pt x="1360170" y="1762760"/>
                    <a:pt x="1308100" y="1817370"/>
                  </a:cubicBezTo>
                  <a:cubicBezTo>
                    <a:pt x="1278890" y="1847850"/>
                    <a:pt x="1267460" y="1856740"/>
                    <a:pt x="1234440" y="1882140"/>
                  </a:cubicBezTo>
                  <a:cubicBezTo>
                    <a:pt x="1174750" y="1926590"/>
                    <a:pt x="1052830" y="2024380"/>
                    <a:pt x="967740" y="2049780"/>
                  </a:cubicBezTo>
                  <a:cubicBezTo>
                    <a:pt x="900430" y="2070100"/>
                    <a:pt x="822960" y="2077720"/>
                    <a:pt x="773430" y="2052320"/>
                  </a:cubicBezTo>
                  <a:cubicBezTo>
                    <a:pt x="727710" y="2029460"/>
                    <a:pt x="681990" y="1958340"/>
                    <a:pt x="678180" y="1917700"/>
                  </a:cubicBezTo>
                  <a:cubicBezTo>
                    <a:pt x="675640" y="1887220"/>
                    <a:pt x="699770" y="1855470"/>
                    <a:pt x="718820" y="1833880"/>
                  </a:cubicBezTo>
                  <a:cubicBezTo>
                    <a:pt x="736600" y="1813560"/>
                    <a:pt x="755650" y="1804670"/>
                    <a:pt x="784860" y="1790700"/>
                  </a:cubicBezTo>
                  <a:cubicBezTo>
                    <a:pt x="829310" y="1770380"/>
                    <a:pt x="922020" y="1738630"/>
                    <a:pt x="966470" y="1734820"/>
                  </a:cubicBezTo>
                  <a:cubicBezTo>
                    <a:pt x="990600" y="1732280"/>
                    <a:pt x="1009650" y="1734820"/>
                    <a:pt x="1024890" y="1741170"/>
                  </a:cubicBezTo>
                  <a:cubicBezTo>
                    <a:pt x="1037590" y="1746250"/>
                    <a:pt x="1047750" y="1756410"/>
                    <a:pt x="1055370" y="1767840"/>
                  </a:cubicBezTo>
                  <a:cubicBezTo>
                    <a:pt x="1064260" y="1781810"/>
                    <a:pt x="1071880" y="1807210"/>
                    <a:pt x="1069340" y="1824990"/>
                  </a:cubicBezTo>
                  <a:cubicBezTo>
                    <a:pt x="1066800" y="1844040"/>
                    <a:pt x="1054100" y="1866900"/>
                    <a:pt x="1042670" y="1878330"/>
                  </a:cubicBezTo>
                  <a:cubicBezTo>
                    <a:pt x="1032510" y="1888490"/>
                    <a:pt x="1022350" y="1892300"/>
                    <a:pt x="1007110" y="1896110"/>
                  </a:cubicBezTo>
                  <a:cubicBezTo>
                    <a:pt x="982980" y="1901190"/>
                    <a:pt x="928370" y="1910080"/>
                    <a:pt x="911860" y="1893570"/>
                  </a:cubicBezTo>
                  <a:cubicBezTo>
                    <a:pt x="894080" y="1875790"/>
                    <a:pt x="894080" y="1811020"/>
                    <a:pt x="909320" y="1789430"/>
                  </a:cubicBezTo>
                  <a:cubicBezTo>
                    <a:pt x="923290" y="1769110"/>
                    <a:pt x="955040" y="1767840"/>
                    <a:pt x="990600" y="1761490"/>
                  </a:cubicBezTo>
                  <a:cubicBezTo>
                    <a:pt x="1055370" y="1751330"/>
                    <a:pt x="1203960" y="1767840"/>
                    <a:pt x="1267460" y="1762760"/>
                  </a:cubicBezTo>
                  <a:cubicBezTo>
                    <a:pt x="1301750" y="1760220"/>
                    <a:pt x="1314450" y="1760220"/>
                    <a:pt x="1346200" y="1748790"/>
                  </a:cubicBezTo>
                  <a:cubicBezTo>
                    <a:pt x="1400810" y="1728470"/>
                    <a:pt x="1506220" y="1628140"/>
                    <a:pt x="1558290" y="1626870"/>
                  </a:cubicBezTo>
                  <a:cubicBezTo>
                    <a:pt x="1587500" y="1625600"/>
                    <a:pt x="1612900" y="1643380"/>
                    <a:pt x="1626870" y="1659890"/>
                  </a:cubicBezTo>
                  <a:cubicBezTo>
                    <a:pt x="1638300" y="1673860"/>
                    <a:pt x="1643380" y="1694180"/>
                    <a:pt x="1643380" y="1710690"/>
                  </a:cubicBezTo>
                  <a:cubicBezTo>
                    <a:pt x="1643380" y="1727200"/>
                    <a:pt x="1635760" y="1746250"/>
                    <a:pt x="1625600" y="1758950"/>
                  </a:cubicBezTo>
                  <a:cubicBezTo>
                    <a:pt x="1615440" y="1771650"/>
                    <a:pt x="1598930" y="1785620"/>
                    <a:pt x="1581150" y="1788160"/>
                  </a:cubicBezTo>
                  <a:cubicBezTo>
                    <a:pt x="1559560" y="1791970"/>
                    <a:pt x="1522730" y="1783080"/>
                    <a:pt x="1506220" y="1770380"/>
                  </a:cubicBezTo>
                  <a:cubicBezTo>
                    <a:pt x="1492250" y="1760220"/>
                    <a:pt x="1484630" y="1741170"/>
                    <a:pt x="1480820" y="1724660"/>
                  </a:cubicBezTo>
                  <a:cubicBezTo>
                    <a:pt x="1477010" y="1708150"/>
                    <a:pt x="1478280" y="1687830"/>
                    <a:pt x="1487170" y="1672590"/>
                  </a:cubicBezTo>
                  <a:cubicBezTo>
                    <a:pt x="1497330" y="1653540"/>
                    <a:pt x="1529080" y="1631950"/>
                    <a:pt x="1549400" y="1626870"/>
                  </a:cubicBezTo>
                  <a:cubicBezTo>
                    <a:pt x="1565910" y="1623060"/>
                    <a:pt x="1586230" y="1629410"/>
                    <a:pt x="1600200" y="1637030"/>
                  </a:cubicBezTo>
                  <a:cubicBezTo>
                    <a:pt x="1614170" y="1644650"/>
                    <a:pt x="1629410" y="1658620"/>
                    <a:pt x="1635760" y="1675130"/>
                  </a:cubicBezTo>
                  <a:cubicBezTo>
                    <a:pt x="1643380" y="1695450"/>
                    <a:pt x="1643380" y="1727200"/>
                    <a:pt x="1630680" y="1752600"/>
                  </a:cubicBezTo>
                  <a:cubicBezTo>
                    <a:pt x="1611630" y="1789430"/>
                    <a:pt x="1544320" y="1831340"/>
                    <a:pt x="1498600" y="1859280"/>
                  </a:cubicBezTo>
                  <a:cubicBezTo>
                    <a:pt x="1456690" y="1885950"/>
                    <a:pt x="1408430" y="1906270"/>
                    <a:pt x="1366520" y="1918970"/>
                  </a:cubicBezTo>
                  <a:cubicBezTo>
                    <a:pt x="1332230" y="1929130"/>
                    <a:pt x="1310640" y="1930400"/>
                    <a:pt x="1267460" y="1932940"/>
                  </a:cubicBezTo>
                  <a:cubicBezTo>
                    <a:pt x="1182370" y="1939290"/>
                    <a:pt x="969010" y="1950720"/>
                    <a:pt x="890270" y="1931670"/>
                  </a:cubicBezTo>
                  <a:cubicBezTo>
                    <a:pt x="850900" y="1922780"/>
                    <a:pt x="822960" y="1913890"/>
                    <a:pt x="807720" y="1889760"/>
                  </a:cubicBezTo>
                  <a:cubicBezTo>
                    <a:pt x="788670" y="1860550"/>
                    <a:pt x="784860" y="1785620"/>
                    <a:pt x="802640" y="1758950"/>
                  </a:cubicBezTo>
                  <a:cubicBezTo>
                    <a:pt x="817880" y="1736090"/>
                    <a:pt x="855980" y="1729740"/>
                    <a:pt x="886460" y="1724660"/>
                  </a:cubicBezTo>
                  <a:cubicBezTo>
                    <a:pt x="922020" y="1719580"/>
                    <a:pt x="975360" y="1724660"/>
                    <a:pt x="1005840" y="1734820"/>
                  </a:cubicBezTo>
                  <a:cubicBezTo>
                    <a:pt x="1027430" y="1742440"/>
                    <a:pt x="1045210" y="1752600"/>
                    <a:pt x="1055370" y="1767840"/>
                  </a:cubicBezTo>
                  <a:cubicBezTo>
                    <a:pt x="1065530" y="1783080"/>
                    <a:pt x="1071880" y="1807210"/>
                    <a:pt x="1069340" y="1824990"/>
                  </a:cubicBezTo>
                  <a:cubicBezTo>
                    <a:pt x="1066800" y="1844040"/>
                    <a:pt x="1059180" y="1863090"/>
                    <a:pt x="1042670" y="1878330"/>
                  </a:cubicBezTo>
                  <a:cubicBezTo>
                    <a:pt x="1017270" y="1901190"/>
                    <a:pt x="952500" y="1925320"/>
                    <a:pt x="913130" y="1924050"/>
                  </a:cubicBezTo>
                  <a:cubicBezTo>
                    <a:pt x="880110" y="1924050"/>
                    <a:pt x="821690" y="1898650"/>
                    <a:pt x="822960" y="1888490"/>
                  </a:cubicBezTo>
                  <a:cubicBezTo>
                    <a:pt x="824230" y="1877060"/>
                    <a:pt x="901700" y="1874520"/>
                    <a:pt x="935990" y="1863090"/>
                  </a:cubicBezTo>
                  <a:cubicBezTo>
                    <a:pt x="965200" y="1852930"/>
                    <a:pt x="985520" y="1840230"/>
                    <a:pt x="1016000" y="1823720"/>
                  </a:cubicBezTo>
                  <a:cubicBezTo>
                    <a:pt x="1060450" y="1798320"/>
                    <a:pt x="1132840" y="1757680"/>
                    <a:pt x="1176020" y="1723390"/>
                  </a:cubicBezTo>
                  <a:cubicBezTo>
                    <a:pt x="1210310" y="1695450"/>
                    <a:pt x="1225550" y="1678940"/>
                    <a:pt x="1259840" y="1638300"/>
                  </a:cubicBezTo>
                  <a:cubicBezTo>
                    <a:pt x="1328420" y="1557020"/>
                    <a:pt x="1466850" y="1365250"/>
                    <a:pt x="1543050" y="1245870"/>
                  </a:cubicBezTo>
                  <a:cubicBezTo>
                    <a:pt x="1602740" y="1151890"/>
                    <a:pt x="1657350" y="1054100"/>
                    <a:pt x="1689100" y="986790"/>
                  </a:cubicBezTo>
                  <a:cubicBezTo>
                    <a:pt x="1708150" y="946150"/>
                    <a:pt x="1717040" y="928370"/>
                    <a:pt x="1727200" y="886460"/>
                  </a:cubicBezTo>
                  <a:cubicBezTo>
                    <a:pt x="1742440" y="824230"/>
                    <a:pt x="1736090" y="694690"/>
                    <a:pt x="1755140" y="646430"/>
                  </a:cubicBezTo>
                  <a:cubicBezTo>
                    <a:pt x="1764030" y="622300"/>
                    <a:pt x="1774190" y="608330"/>
                    <a:pt x="1790700" y="599440"/>
                  </a:cubicBezTo>
                  <a:cubicBezTo>
                    <a:pt x="1809750" y="589280"/>
                    <a:pt x="1847850" y="586740"/>
                    <a:pt x="1866900" y="591820"/>
                  </a:cubicBezTo>
                  <a:cubicBezTo>
                    <a:pt x="1880870" y="595630"/>
                    <a:pt x="1891030" y="605790"/>
                    <a:pt x="1899920" y="615950"/>
                  </a:cubicBezTo>
                  <a:cubicBezTo>
                    <a:pt x="1907540" y="626110"/>
                    <a:pt x="1912620" y="635000"/>
                    <a:pt x="1916430" y="651510"/>
                  </a:cubicBezTo>
                  <a:cubicBezTo>
                    <a:pt x="1922780" y="685800"/>
                    <a:pt x="1920240" y="763270"/>
                    <a:pt x="1908810" y="812800"/>
                  </a:cubicBezTo>
                  <a:cubicBezTo>
                    <a:pt x="1898650" y="858520"/>
                    <a:pt x="1884680" y="909320"/>
                    <a:pt x="1856740" y="937260"/>
                  </a:cubicBezTo>
                  <a:cubicBezTo>
                    <a:pt x="1830070" y="962660"/>
                    <a:pt x="1783080" y="977900"/>
                    <a:pt x="1748790" y="979170"/>
                  </a:cubicBezTo>
                  <a:cubicBezTo>
                    <a:pt x="1718310" y="980440"/>
                    <a:pt x="1689100" y="962660"/>
                    <a:pt x="1662430" y="949960"/>
                  </a:cubicBezTo>
                  <a:cubicBezTo>
                    <a:pt x="1638300" y="937260"/>
                    <a:pt x="1611630" y="925830"/>
                    <a:pt x="1596390" y="904240"/>
                  </a:cubicBezTo>
                  <a:cubicBezTo>
                    <a:pt x="1581150" y="881380"/>
                    <a:pt x="1568450" y="836930"/>
                    <a:pt x="1574800" y="814070"/>
                  </a:cubicBezTo>
                  <a:cubicBezTo>
                    <a:pt x="1579880" y="796290"/>
                    <a:pt x="1596390" y="779780"/>
                    <a:pt x="1612900" y="772160"/>
                  </a:cubicBezTo>
                  <a:cubicBezTo>
                    <a:pt x="1631950" y="764540"/>
                    <a:pt x="1668780" y="765810"/>
                    <a:pt x="1687830" y="774700"/>
                  </a:cubicBezTo>
                  <a:cubicBezTo>
                    <a:pt x="1704340" y="782320"/>
                    <a:pt x="1717040" y="802640"/>
                    <a:pt x="1723390" y="817880"/>
                  </a:cubicBezTo>
                  <a:cubicBezTo>
                    <a:pt x="1728470" y="830580"/>
                    <a:pt x="1729740" y="838200"/>
                    <a:pt x="1727200" y="855980"/>
                  </a:cubicBezTo>
                  <a:cubicBezTo>
                    <a:pt x="1718310" y="911860"/>
                    <a:pt x="1619250" y="1131570"/>
                    <a:pt x="1579880" y="1186180"/>
                  </a:cubicBezTo>
                  <a:cubicBezTo>
                    <a:pt x="1564640" y="1207770"/>
                    <a:pt x="1554480" y="1219200"/>
                    <a:pt x="1537970" y="1225550"/>
                  </a:cubicBezTo>
                  <a:cubicBezTo>
                    <a:pt x="1521460" y="1231900"/>
                    <a:pt x="1497330" y="1233170"/>
                    <a:pt x="1480820" y="1228090"/>
                  </a:cubicBezTo>
                  <a:cubicBezTo>
                    <a:pt x="1464310" y="1223010"/>
                    <a:pt x="1445260" y="1205230"/>
                    <a:pt x="1436370" y="1191260"/>
                  </a:cubicBezTo>
                  <a:cubicBezTo>
                    <a:pt x="1428750" y="1179830"/>
                    <a:pt x="1426210" y="1169670"/>
                    <a:pt x="1426210" y="1154430"/>
                  </a:cubicBezTo>
                  <a:cubicBezTo>
                    <a:pt x="1426210" y="1131570"/>
                    <a:pt x="1437640" y="1101090"/>
                    <a:pt x="1452880" y="1069340"/>
                  </a:cubicBezTo>
                  <a:cubicBezTo>
                    <a:pt x="1478280" y="1018540"/>
                    <a:pt x="1543050" y="934720"/>
                    <a:pt x="1579880" y="886460"/>
                  </a:cubicBezTo>
                  <a:cubicBezTo>
                    <a:pt x="1605280" y="852170"/>
                    <a:pt x="1623060" y="822960"/>
                    <a:pt x="1649730" y="801370"/>
                  </a:cubicBezTo>
                  <a:cubicBezTo>
                    <a:pt x="1675130" y="782320"/>
                    <a:pt x="1705610" y="755650"/>
                    <a:pt x="1734820" y="760730"/>
                  </a:cubicBezTo>
                  <a:cubicBezTo>
                    <a:pt x="1771650" y="767080"/>
                    <a:pt x="1835150" y="826770"/>
                    <a:pt x="1847850" y="871220"/>
                  </a:cubicBezTo>
                  <a:cubicBezTo>
                    <a:pt x="1860550" y="918210"/>
                    <a:pt x="1826260" y="999490"/>
                    <a:pt x="1803400" y="1038860"/>
                  </a:cubicBezTo>
                  <a:cubicBezTo>
                    <a:pt x="1786890" y="1066800"/>
                    <a:pt x="1767840" y="1088390"/>
                    <a:pt x="1743710" y="1098550"/>
                  </a:cubicBezTo>
                  <a:cubicBezTo>
                    <a:pt x="1718310" y="1108710"/>
                    <a:pt x="1675130" y="1116330"/>
                    <a:pt x="1654810" y="1099820"/>
                  </a:cubicBezTo>
                  <a:cubicBezTo>
                    <a:pt x="1626870" y="1076960"/>
                    <a:pt x="1617980" y="981710"/>
                    <a:pt x="1624330" y="933450"/>
                  </a:cubicBezTo>
                  <a:cubicBezTo>
                    <a:pt x="1629410" y="895350"/>
                    <a:pt x="1653540" y="862330"/>
                    <a:pt x="1671320" y="833120"/>
                  </a:cubicBezTo>
                  <a:cubicBezTo>
                    <a:pt x="1686560" y="807720"/>
                    <a:pt x="1696720" y="781050"/>
                    <a:pt x="1720850" y="767080"/>
                  </a:cubicBezTo>
                  <a:cubicBezTo>
                    <a:pt x="1750060" y="750570"/>
                    <a:pt x="1816100" y="740410"/>
                    <a:pt x="1845310" y="756920"/>
                  </a:cubicBezTo>
                  <a:cubicBezTo>
                    <a:pt x="1873250" y="773430"/>
                    <a:pt x="1891030" y="829310"/>
                    <a:pt x="1892300" y="862330"/>
                  </a:cubicBezTo>
                  <a:cubicBezTo>
                    <a:pt x="1893570" y="890270"/>
                    <a:pt x="1882140" y="918210"/>
                    <a:pt x="1863090" y="939800"/>
                  </a:cubicBezTo>
                  <a:cubicBezTo>
                    <a:pt x="1840230" y="966470"/>
                    <a:pt x="1788160" y="1004570"/>
                    <a:pt x="1752600" y="1003300"/>
                  </a:cubicBezTo>
                  <a:cubicBezTo>
                    <a:pt x="1719580" y="1002030"/>
                    <a:pt x="1656080" y="937260"/>
                    <a:pt x="1657350" y="935990"/>
                  </a:cubicBezTo>
                  <a:cubicBezTo>
                    <a:pt x="1658620" y="934720"/>
                    <a:pt x="1729740" y="955040"/>
                    <a:pt x="1738630" y="982980"/>
                  </a:cubicBezTo>
                  <a:cubicBezTo>
                    <a:pt x="1752600" y="1027430"/>
                    <a:pt x="1673860" y="1170940"/>
                    <a:pt x="1637030" y="1209040"/>
                  </a:cubicBezTo>
                  <a:cubicBezTo>
                    <a:pt x="1617980" y="1229360"/>
                    <a:pt x="1596390" y="1239520"/>
                    <a:pt x="1576070" y="1238250"/>
                  </a:cubicBezTo>
                  <a:cubicBezTo>
                    <a:pt x="1555750" y="1236980"/>
                    <a:pt x="1529080" y="1220470"/>
                    <a:pt x="1517650" y="1205230"/>
                  </a:cubicBezTo>
                  <a:cubicBezTo>
                    <a:pt x="1507490" y="1191260"/>
                    <a:pt x="1504950" y="1177290"/>
                    <a:pt x="1507490" y="1154430"/>
                  </a:cubicBezTo>
                  <a:cubicBezTo>
                    <a:pt x="1512570" y="1106170"/>
                    <a:pt x="1567180" y="942340"/>
                    <a:pt x="1601470" y="934720"/>
                  </a:cubicBezTo>
                  <a:cubicBezTo>
                    <a:pt x="1623060" y="929640"/>
                    <a:pt x="1664970" y="970280"/>
                    <a:pt x="1670050" y="996950"/>
                  </a:cubicBezTo>
                  <a:cubicBezTo>
                    <a:pt x="1675130" y="1028700"/>
                    <a:pt x="1635760" y="1066800"/>
                    <a:pt x="1606550" y="1116330"/>
                  </a:cubicBezTo>
                  <a:cubicBezTo>
                    <a:pt x="1554480" y="1206500"/>
                    <a:pt x="1427480" y="1437640"/>
                    <a:pt x="1375410" y="1483360"/>
                  </a:cubicBezTo>
                  <a:cubicBezTo>
                    <a:pt x="1357630" y="1498600"/>
                    <a:pt x="1347470" y="1502410"/>
                    <a:pt x="1332230" y="1503680"/>
                  </a:cubicBezTo>
                  <a:cubicBezTo>
                    <a:pt x="1318260" y="1504950"/>
                    <a:pt x="1299210" y="1498600"/>
                    <a:pt x="1287780" y="1489710"/>
                  </a:cubicBezTo>
                  <a:cubicBezTo>
                    <a:pt x="1276350" y="1480820"/>
                    <a:pt x="1266190" y="1461770"/>
                    <a:pt x="1262380" y="1449070"/>
                  </a:cubicBezTo>
                  <a:cubicBezTo>
                    <a:pt x="1259840" y="1438910"/>
                    <a:pt x="1262380" y="1417320"/>
                    <a:pt x="1263650" y="1417320"/>
                  </a:cubicBezTo>
                  <a:cubicBezTo>
                    <a:pt x="1263650" y="1417320"/>
                    <a:pt x="1263650" y="1443990"/>
                    <a:pt x="1266190" y="1443990"/>
                  </a:cubicBezTo>
                  <a:cubicBezTo>
                    <a:pt x="1271270" y="1443990"/>
                    <a:pt x="1283970" y="1358900"/>
                    <a:pt x="1304290" y="1297940"/>
                  </a:cubicBezTo>
                  <a:cubicBezTo>
                    <a:pt x="1339850" y="1187450"/>
                    <a:pt x="1428750" y="896620"/>
                    <a:pt x="1483360" y="840740"/>
                  </a:cubicBezTo>
                  <a:cubicBezTo>
                    <a:pt x="1502410" y="821690"/>
                    <a:pt x="1521460" y="816610"/>
                    <a:pt x="1539240" y="817880"/>
                  </a:cubicBezTo>
                  <a:cubicBezTo>
                    <a:pt x="1557020" y="819150"/>
                    <a:pt x="1579880" y="835660"/>
                    <a:pt x="1588770" y="849630"/>
                  </a:cubicBezTo>
                  <a:cubicBezTo>
                    <a:pt x="1596390" y="862330"/>
                    <a:pt x="1597660" y="876300"/>
                    <a:pt x="1596390" y="894080"/>
                  </a:cubicBezTo>
                  <a:cubicBezTo>
                    <a:pt x="1593850" y="919480"/>
                    <a:pt x="1579880" y="949960"/>
                    <a:pt x="1564640" y="986790"/>
                  </a:cubicBezTo>
                  <a:cubicBezTo>
                    <a:pt x="1541780" y="1045210"/>
                    <a:pt x="1512570" y="1120140"/>
                    <a:pt x="1465580" y="1209040"/>
                  </a:cubicBezTo>
                  <a:cubicBezTo>
                    <a:pt x="1389380" y="1353820"/>
                    <a:pt x="1271270" y="1548130"/>
                    <a:pt x="1129030" y="1761490"/>
                  </a:cubicBezTo>
                  <a:cubicBezTo>
                    <a:pt x="919480" y="2075180"/>
                    <a:pt x="405130" y="2801620"/>
                    <a:pt x="302260" y="2890520"/>
                  </a:cubicBezTo>
                  <a:cubicBezTo>
                    <a:pt x="284480" y="2905760"/>
                    <a:pt x="276860" y="2909570"/>
                    <a:pt x="264160" y="2910840"/>
                  </a:cubicBezTo>
                  <a:cubicBezTo>
                    <a:pt x="251460" y="2912110"/>
                    <a:pt x="233680" y="2908300"/>
                    <a:pt x="223520" y="2900680"/>
                  </a:cubicBezTo>
                  <a:cubicBezTo>
                    <a:pt x="212090" y="2893060"/>
                    <a:pt x="203200" y="2880360"/>
                    <a:pt x="199390" y="2866390"/>
                  </a:cubicBezTo>
                  <a:cubicBezTo>
                    <a:pt x="195580" y="2851150"/>
                    <a:pt x="194310" y="2838450"/>
                    <a:pt x="203200" y="2810510"/>
                  </a:cubicBezTo>
                  <a:cubicBezTo>
                    <a:pt x="234950" y="2703830"/>
                    <a:pt x="471170" y="2313940"/>
                    <a:pt x="610870" y="2086610"/>
                  </a:cubicBezTo>
                  <a:cubicBezTo>
                    <a:pt x="740410" y="1875790"/>
                    <a:pt x="868680" y="1687830"/>
                    <a:pt x="1012190" y="1492250"/>
                  </a:cubicBezTo>
                  <a:cubicBezTo>
                    <a:pt x="1159510" y="1291590"/>
                    <a:pt x="1306830" y="1108710"/>
                    <a:pt x="1482090" y="900430"/>
                  </a:cubicBezTo>
                  <a:cubicBezTo>
                    <a:pt x="1689100" y="655320"/>
                    <a:pt x="2045970" y="236220"/>
                    <a:pt x="2180590" y="118110"/>
                  </a:cubicBezTo>
                  <a:cubicBezTo>
                    <a:pt x="2227580" y="77470"/>
                    <a:pt x="2261870" y="68580"/>
                    <a:pt x="2284730" y="46990"/>
                  </a:cubicBezTo>
                  <a:cubicBezTo>
                    <a:pt x="2298700" y="34290"/>
                    <a:pt x="2301240" y="19050"/>
                    <a:pt x="2312670" y="11430"/>
                  </a:cubicBezTo>
                  <a:cubicBezTo>
                    <a:pt x="2325370" y="3810"/>
                    <a:pt x="2343150" y="0"/>
                    <a:pt x="2357120" y="2540"/>
                  </a:cubicBezTo>
                  <a:cubicBezTo>
                    <a:pt x="2371090" y="5080"/>
                    <a:pt x="2387600" y="16510"/>
                    <a:pt x="2396490" y="26670"/>
                  </a:cubicBezTo>
                  <a:cubicBezTo>
                    <a:pt x="2404110" y="34290"/>
                    <a:pt x="2407920" y="41910"/>
                    <a:pt x="2409190" y="54610"/>
                  </a:cubicBezTo>
                  <a:cubicBezTo>
                    <a:pt x="2411730" y="76200"/>
                    <a:pt x="2400300" y="111760"/>
                    <a:pt x="2387600" y="148590"/>
                  </a:cubicBezTo>
                  <a:cubicBezTo>
                    <a:pt x="2368550" y="203200"/>
                    <a:pt x="2339340" y="262890"/>
                    <a:pt x="2293620" y="345440"/>
                  </a:cubicBezTo>
                  <a:cubicBezTo>
                    <a:pt x="2207260" y="500380"/>
                    <a:pt x="2010410" y="808990"/>
                    <a:pt x="1882140" y="986790"/>
                  </a:cubicBezTo>
                  <a:cubicBezTo>
                    <a:pt x="1784350" y="1122680"/>
                    <a:pt x="1695450" y="1225550"/>
                    <a:pt x="1605280" y="1333500"/>
                  </a:cubicBezTo>
                  <a:cubicBezTo>
                    <a:pt x="1522730" y="1431290"/>
                    <a:pt x="1447800" y="1520190"/>
                    <a:pt x="1361440" y="1609090"/>
                  </a:cubicBezTo>
                  <a:cubicBezTo>
                    <a:pt x="1272540" y="1700530"/>
                    <a:pt x="1120140" y="1841500"/>
                    <a:pt x="1075690" y="1875790"/>
                  </a:cubicBezTo>
                  <a:cubicBezTo>
                    <a:pt x="1062990" y="1885950"/>
                    <a:pt x="1060450" y="1889760"/>
                    <a:pt x="1050290" y="1892300"/>
                  </a:cubicBezTo>
                  <a:cubicBezTo>
                    <a:pt x="1037590" y="1896110"/>
                    <a:pt x="1018540" y="1896110"/>
                    <a:pt x="1005840" y="1891030"/>
                  </a:cubicBezTo>
                  <a:cubicBezTo>
                    <a:pt x="993140" y="1885950"/>
                    <a:pt x="979170" y="1871980"/>
                    <a:pt x="972820" y="1860550"/>
                  </a:cubicBezTo>
                  <a:cubicBezTo>
                    <a:pt x="967740" y="1851660"/>
                    <a:pt x="966470" y="1845310"/>
                    <a:pt x="966470" y="1831340"/>
                  </a:cubicBezTo>
                  <a:cubicBezTo>
                    <a:pt x="967740" y="1799590"/>
                    <a:pt x="990600" y="1727200"/>
                    <a:pt x="1007110" y="1677670"/>
                  </a:cubicBezTo>
                  <a:cubicBezTo>
                    <a:pt x="1023620" y="1629410"/>
                    <a:pt x="1041400" y="1584960"/>
                    <a:pt x="1064260" y="1536700"/>
                  </a:cubicBezTo>
                  <a:cubicBezTo>
                    <a:pt x="1089660" y="1483360"/>
                    <a:pt x="1115060" y="1432560"/>
                    <a:pt x="1155700" y="1370330"/>
                  </a:cubicBezTo>
                  <a:cubicBezTo>
                    <a:pt x="1215390" y="1280160"/>
                    <a:pt x="1325880" y="1123950"/>
                    <a:pt x="1403350" y="1055370"/>
                  </a:cubicBezTo>
                  <a:cubicBezTo>
                    <a:pt x="1452880" y="1010920"/>
                    <a:pt x="1517650" y="994410"/>
                    <a:pt x="1545590" y="969010"/>
                  </a:cubicBezTo>
                  <a:cubicBezTo>
                    <a:pt x="1559560" y="956310"/>
                    <a:pt x="1559560" y="939800"/>
                    <a:pt x="1572260" y="932180"/>
                  </a:cubicBezTo>
                  <a:cubicBezTo>
                    <a:pt x="1586230" y="924560"/>
                    <a:pt x="1614170" y="920750"/>
                    <a:pt x="1630680" y="927100"/>
                  </a:cubicBezTo>
                  <a:cubicBezTo>
                    <a:pt x="1647190" y="933450"/>
                    <a:pt x="1663700" y="951230"/>
                    <a:pt x="1668780" y="972820"/>
                  </a:cubicBezTo>
                  <a:cubicBezTo>
                    <a:pt x="1676400" y="1007110"/>
                    <a:pt x="1651000" y="1064260"/>
                    <a:pt x="1630680" y="1123950"/>
                  </a:cubicBezTo>
                  <a:cubicBezTo>
                    <a:pt x="1598930" y="1215390"/>
                    <a:pt x="1534160" y="1357630"/>
                    <a:pt x="1482090" y="1465580"/>
                  </a:cubicBezTo>
                  <a:cubicBezTo>
                    <a:pt x="1432560" y="1567180"/>
                    <a:pt x="1375410" y="1654810"/>
                    <a:pt x="1328420" y="1757680"/>
                  </a:cubicBezTo>
                  <a:cubicBezTo>
                    <a:pt x="1278890" y="1865630"/>
                    <a:pt x="1239520" y="2090420"/>
                    <a:pt x="1196340" y="2096770"/>
                  </a:cubicBezTo>
                  <a:cubicBezTo>
                    <a:pt x="1172210" y="2100580"/>
                    <a:pt x="1130300" y="2048510"/>
                    <a:pt x="1126490" y="2007870"/>
                  </a:cubicBezTo>
                  <a:cubicBezTo>
                    <a:pt x="1120140" y="1935480"/>
                    <a:pt x="1228090" y="1804670"/>
                    <a:pt x="1296670" y="1689100"/>
                  </a:cubicBezTo>
                  <a:cubicBezTo>
                    <a:pt x="1384300" y="1540510"/>
                    <a:pt x="1535430" y="1338580"/>
                    <a:pt x="1621790" y="1196340"/>
                  </a:cubicBezTo>
                  <a:cubicBezTo>
                    <a:pt x="1685290" y="1093470"/>
                    <a:pt x="1736090" y="963930"/>
                    <a:pt x="1775460" y="922020"/>
                  </a:cubicBezTo>
                  <a:cubicBezTo>
                    <a:pt x="1790700" y="905510"/>
                    <a:pt x="1800860" y="899160"/>
                    <a:pt x="1816100" y="895350"/>
                  </a:cubicBezTo>
                  <a:cubicBezTo>
                    <a:pt x="1830070" y="891540"/>
                    <a:pt x="1850390" y="894080"/>
                    <a:pt x="1863090" y="901700"/>
                  </a:cubicBezTo>
                  <a:cubicBezTo>
                    <a:pt x="1875790" y="909320"/>
                    <a:pt x="1889760" y="924560"/>
                    <a:pt x="1894840" y="938530"/>
                  </a:cubicBezTo>
                  <a:cubicBezTo>
                    <a:pt x="1899920" y="952500"/>
                    <a:pt x="1899920" y="963930"/>
                    <a:pt x="1893570" y="986790"/>
                  </a:cubicBezTo>
                  <a:cubicBezTo>
                    <a:pt x="1873250" y="1061720"/>
                    <a:pt x="1706880" y="1324610"/>
                    <a:pt x="1653540" y="1435100"/>
                  </a:cubicBezTo>
                  <a:cubicBezTo>
                    <a:pt x="1623060" y="1498600"/>
                    <a:pt x="1610360" y="1557020"/>
                    <a:pt x="1588770" y="1586230"/>
                  </a:cubicBezTo>
                  <a:cubicBezTo>
                    <a:pt x="1577340" y="1601470"/>
                    <a:pt x="1567180" y="1610360"/>
                    <a:pt x="1554480" y="1614170"/>
                  </a:cubicBezTo>
                  <a:cubicBezTo>
                    <a:pt x="1540510" y="1617980"/>
                    <a:pt x="1521460" y="1617980"/>
                    <a:pt x="1508760" y="1611630"/>
                  </a:cubicBezTo>
                  <a:cubicBezTo>
                    <a:pt x="1493520" y="1604010"/>
                    <a:pt x="1475740" y="1581150"/>
                    <a:pt x="1471930" y="1564640"/>
                  </a:cubicBezTo>
                  <a:cubicBezTo>
                    <a:pt x="1468120" y="1550670"/>
                    <a:pt x="1470660" y="1540510"/>
                    <a:pt x="1479550" y="1520190"/>
                  </a:cubicBezTo>
                  <a:cubicBezTo>
                    <a:pt x="1508760" y="1452880"/>
                    <a:pt x="1666240" y="1254760"/>
                    <a:pt x="1765300" y="1130300"/>
                  </a:cubicBezTo>
                  <a:cubicBezTo>
                    <a:pt x="1861820" y="1008380"/>
                    <a:pt x="1987550" y="807720"/>
                    <a:pt x="2066290" y="778510"/>
                  </a:cubicBezTo>
                  <a:cubicBezTo>
                    <a:pt x="2100580" y="765810"/>
                    <a:pt x="2143760" y="773430"/>
                    <a:pt x="2157730" y="792480"/>
                  </a:cubicBezTo>
                  <a:cubicBezTo>
                    <a:pt x="2174240" y="816610"/>
                    <a:pt x="2148840" y="887730"/>
                    <a:pt x="2131060" y="932180"/>
                  </a:cubicBezTo>
                  <a:cubicBezTo>
                    <a:pt x="2112010" y="979170"/>
                    <a:pt x="2080260" y="1016000"/>
                    <a:pt x="2045970" y="1068070"/>
                  </a:cubicBezTo>
                  <a:cubicBezTo>
                    <a:pt x="1997710" y="1141730"/>
                    <a:pt x="1940560" y="1234440"/>
                    <a:pt x="1870710" y="1334770"/>
                  </a:cubicBezTo>
                  <a:cubicBezTo>
                    <a:pt x="1776730" y="1469390"/>
                    <a:pt x="1648460" y="1643380"/>
                    <a:pt x="1525270" y="1802130"/>
                  </a:cubicBezTo>
                  <a:cubicBezTo>
                    <a:pt x="1391920" y="1974850"/>
                    <a:pt x="1243330" y="2142490"/>
                    <a:pt x="1098550" y="2330450"/>
                  </a:cubicBezTo>
                  <a:cubicBezTo>
                    <a:pt x="939800" y="2537460"/>
                    <a:pt x="778510" y="2782570"/>
                    <a:pt x="610870" y="2992120"/>
                  </a:cubicBezTo>
                  <a:cubicBezTo>
                    <a:pt x="449580" y="3192780"/>
                    <a:pt x="175260" y="3509010"/>
                    <a:pt x="111760" y="3562350"/>
                  </a:cubicBezTo>
                  <a:cubicBezTo>
                    <a:pt x="99060" y="3572510"/>
                    <a:pt x="96520" y="3575050"/>
                    <a:pt x="86360" y="3577590"/>
                  </a:cubicBezTo>
                  <a:cubicBezTo>
                    <a:pt x="73660" y="3580130"/>
                    <a:pt x="53340" y="3580130"/>
                    <a:pt x="41910" y="3575050"/>
                  </a:cubicBezTo>
                  <a:cubicBezTo>
                    <a:pt x="31750" y="3571240"/>
                    <a:pt x="25400" y="3566160"/>
                    <a:pt x="19050" y="3557270"/>
                  </a:cubicBezTo>
                  <a:cubicBezTo>
                    <a:pt x="11430" y="3547110"/>
                    <a:pt x="5080" y="3535680"/>
                    <a:pt x="5080" y="3515360"/>
                  </a:cubicBezTo>
                  <a:cubicBezTo>
                    <a:pt x="5080" y="3462020"/>
                    <a:pt x="60960" y="3318510"/>
                    <a:pt x="97790" y="3221990"/>
                  </a:cubicBezTo>
                  <a:cubicBezTo>
                    <a:pt x="135890" y="3124200"/>
                    <a:pt x="175260" y="3037840"/>
                    <a:pt x="229870" y="2933700"/>
                  </a:cubicBezTo>
                  <a:cubicBezTo>
                    <a:pt x="298450" y="2801620"/>
                    <a:pt x="383540" y="2653030"/>
                    <a:pt x="485140" y="2498090"/>
                  </a:cubicBezTo>
                  <a:cubicBezTo>
                    <a:pt x="608330" y="2308860"/>
                    <a:pt x="775970" y="2082800"/>
                    <a:pt x="925830" y="1888490"/>
                  </a:cubicBezTo>
                  <a:cubicBezTo>
                    <a:pt x="1070610" y="1700530"/>
                    <a:pt x="1221740" y="1513840"/>
                    <a:pt x="1369060" y="1348740"/>
                  </a:cubicBezTo>
                  <a:cubicBezTo>
                    <a:pt x="1502410" y="1198880"/>
                    <a:pt x="1699260" y="985520"/>
                    <a:pt x="1765300" y="937260"/>
                  </a:cubicBezTo>
                  <a:cubicBezTo>
                    <a:pt x="1784350" y="923290"/>
                    <a:pt x="1790700" y="918210"/>
                    <a:pt x="1805940" y="918210"/>
                  </a:cubicBezTo>
                  <a:cubicBezTo>
                    <a:pt x="1822450" y="918210"/>
                    <a:pt x="1850390" y="929640"/>
                    <a:pt x="1861820" y="942340"/>
                  </a:cubicBezTo>
                  <a:cubicBezTo>
                    <a:pt x="1871980" y="953770"/>
                    <a:pt x="1874520" y="969010"/>
                    <a:pt x="1875790" y="985520"/>
                  </a:cubicBezTo>
                  <a:cubicBezTo>
                    <a:pt x="1877060" y="1005840"/>
                    <a:pt x="1871980" y="1024890"/>
                    <a:pt x="1860550" y="1057910"/>
                  </a:cubicBezTo>
                  <a:cubicBezTo>
                    <a:pt x="1828800" y="1145540"/>
                    <a:pt x="1691640" y="1376680"/>
                    <a:pt x="1626870" y="1513840"/>
                  </a:cubicBezTo>
                  <a:cubicBezTo>
                    <a:pt x="1574800" y="1624330"/>
                    <a:pt x="1524000" y="1731010"/>
                    <a:pt x="1493520" y="1818640"/>
                  </a:cubicBezTo>
                  <a:cubicBezTo>
                    <a:pt x="1470660" y="1883410"/>
                    <a:pt x="1460500" y="1932940"/>
                    <a:pt x="1449070" y="1990090"/>
                  </a:cubicBezTo>
                  <a:cubicBezTo>
                    <a:pt x="1438910" y="2044700"/>
                    <a:pt x="1451610" y="2127250"/>
                    <a:pt x="1428750" y="2153920"/>
                  </a:cubicBezTo>
                  <a:cubicBezTo>
                    <a:pt x="1414780" y="2170430"/>
                    <a:pt x="1385570" y="2174240"/>
                    <a:pt x="1366520" y="2170430"/>
                  </a:cubicBezTo>
                  <a:cubicBezTo>
                    <a:pt x="1348740" y="2166620"/>
                    <a:pt x="1324610" y="2146300"/>
                    <a:pt x="1318260" y="2128520"/>
                  </a:cubicBezTo>
                  <a:cubicBezTo>
                    <a:pt x="1311910" y="2110740"/>
                    <a:pt x="1314450" y="2085340"/>
                    <a:pt x="1324610" y="2065020"/>
                  </a:cubicBezTo>
                  <a:cubicBezTo>
                    <a:pt x="1336040" y="2040890"/>
                    <a:pt x="1366520" y="2029460"/>
                    <a:pt x="1395730" y="1997710"/>
                  </a:cubicBezTo>
                  <a:cubicBezTo>
                    <a:pt x="1451610" y="1935480"/>
                    <a:pt x="1559560" y="1778000"/>
                    <a:pt x="1623060" y="1704340"/>
                  </a:cubicBezTo>
                  <a:cubicBezTo>
                    <a:pt x="1663700" y="1656080"/>
                    <a:pt x="1687830" y="1624330"/>
                    <a:pt x="1731010" y="1591310"/>
                  </a:cubicBezTo>
                  <a:cubicBezTo>
                    <a:pt x="1780540" y="1554480"/>
                    <a:pt x="1861820" y="1492250"/>
                    <a:pt x="1906270" y="1498600"/>
                  </a:cubicBezTo>
                  <a:cubicBezTo>
                    <a:pt x="1938020" y="1503680"/>
                    <a:pt x="1972310" y="1543050"/>
                    <a:pt x="1979930" y="1573530"/>
                  </a:cubicBezTo>
                  <a:cubicBezTo>
                    <a:pt x="1987550" y="1605280"/>
                    <a:pt x="1963420" y="1643380"/>
                    <a:pt x="1945640" y="1687830"/>
                  </a:cubicBezTo>
                  <a:cubicBezTo>
                    <a:pt x="1917700" y="1755140"/>
                    <a:pt x="1863090" y="1852930"/>
                    <a:pt x="1817370" y="1929130"/>
                  </a:cubicBezTo>
                  <a:cubicBezTo>
                    <a:pt x="1774190" y="2001520"/>
                    <a:pt x="1715770" y="2099310"/>
                    <a:pt x="1680210" y="2133600"/>
                  </a:cubicBezTo>
                  <a:cubicBezTo>
                    <a:pt x="1663700" y="2148840"/>
                    <a:pt x="1653540" y="2157730"/>
                    <a:pt x="1638300" y="2160270"/>
                  </a:cubicBezTo>
                  <a:cubicBezTo>
                    <a:pt x="1623060" y="2162810"/>
                    <a:pt x="1602740" y="2160270"/>
                    <a:pt x="1590040" y="2152650"/>
                  </a:cubicBezTo>
                  <a:cubicBezTo>
                    <a:pt x="1576070" y="2145030"/>
                    <a:pt x="1563370" y="2129790"/>
                    <a:pt x="1558290" y="2114550"/>
                  </a:cubicBezTo>
                  <a:cubicBezTo>
                    <a:pt x="1553210" y="2100580"/>
                    <a:pt x="1554480" y="2084070"/>
                    <a:pt x="1559560" y="2065020"/>
                  </a:cubicBezTo>
                  <a:cubicBezTo>
                    <a:pt x="1568450" y="2034540"/>
                    <a:pt x="1601470" y="2000250"/>
                    <a:pt x="1628140" y="1951990"/>
                  </a:cubicBezTo>
                  <a:cubicBezTo>
                    <a:pt x="1672590" y="1869440"/>
                    <a:pt x="1758950" y="1703070"/>
                    <a:pt x="1788160" y="1609090"/>
                  </a:cubicBezTo>
                  <a:cubicBezTo>
                    <a:pt x="1807210" y="1549400"/>
                    <a:pt x="1795780" y="1483360"/>
                    <a:pt x="1814830" y="1454150"/>
                  </a:cubicBezTo>
                  <a:cubicBezTo>
                    <a:pt x="1824990" y="1437640"/>
                    <a:pt x="1840230" y="1430020"/>
                    <a:pt x="1855470" y="1426210"/>
                  </a:cubicBezTo>
                  <a:cubicBezTo>
                    <a:pt x="1870710" y="1422400"/>
                    <a:pt x="1889760" y="1423670"/>
                    <a:pt x="1903730" y="1431290"/>
                  </a:cubicBezTo>
                  <a:cubicBezTo>
                    <a:pt x="1918970" y="1440180"/>
                    <a:pt x="1938020" y="1463040"/>
                    <a:pt x="1940560" y="1483360"/>
                  </a:cubicBezTo>
                  <a:cubicBezTo>
                    <a:pt x="1944370" y="1504950"/>
                    <a:pt x="1931670" y="1530350"/>
                    <a:pt x="1915160" y="1558290"/>
                  </a:cubicBezTo>
                  <a:cubicBezTo>
                    <a:pt x="1888490" y="1602740"/>
                    <a:pt x="1827530" y="1651000"/>
                    <a:pt x="1775460" y="1714500"/>
                  </a:cubicBezTo>
                  <a:cubicBezTo>
                    <a:pt x="1701800" y="1803400"/>
                    <a:pt x="1577340" y="2002790"/>
                    <a:pt x="1525270" y="2048510"/>
                  </a:cubicBezTo>
                  <a:cubicBezTo>
                    <a:pt x="1507490" y="2063750"/>
                    <a:pt x="1498600" y="2070100"/>
                    <a:pt x="1483360" y="2072640"/>
                  </a:cubicBezTo>
                  <a:cubicBezTo>
                    <a:pt x="1468120" y="2075180"/>
                    <a:pt x="1447800" y="2071370"/>
                    <a:pt x="1435100" y="2063750"/>
                  </a:cubicBezTo>
                  <a:cubicBezTo>
                    <a:pt x="1422400" y="2056130"/>
                    <a:pt x="1410970" y="2038350"/>
                    <a:pt x="1407160" y="2024380"/>
                  </a:cubicBezTo>
                  <a:cubicBezTo>
                    <a:pt x="1403350" y="2009140"/>
                    <a:pt x="1403350" y="1993900"/>
                    <a:pt x="1410970" y="1976120"/>
                  </a:cubicBezTo>
                  <a:cubicBezTo>
                    <a:pt x="1423670" y="1948180"/>
                    <a:pt x="1463040" y="1926590"/>
                    <a:pt x="1502410" y="1880870"/>
                  </a:cubicBezTo>
                  <a:cubicBezTo>
                    <a:pt x="1586230" y="1784350"/>
                    <a:pt x="1793240" y="1456690"/>
                    <a:pt x="1870710" y="1404620"/>
                  </a:cubicBezTo>
                  <a:cubicBezTo>
                    <a:pt x="1896110" y="1388110"/>
                    <a:pt x="1913890" y="1385570"/>
                    <a:pt x="1931670" y="1388110"/>
                  </a:cubicBezTo>
                  <a:cubicBezTo>
                    <a:pt x="1946910" y="1390650"/>
                    <a:pt x="1963420" y="1402080"/>
                    <a:pt x="1972310" y="1414780"/>
                  </a:cubicBezTo>
                  <a:cubicBezTo>
                    <a:pt x="1981200" y="1427480"/>
                    <a:pt x="1985010" y="1446530"/>
                    <a:pt x="1983740" y="1461770"/>
                  </a:cubicBezTo>
                  <a:cubicBezTo>
                    <a:pt x="1982470" y="1478280"/>
                    <a:pt x="1978660" y="1485900"/>
                    <a:pt x="1964690" y="1510030"/>
                  </a:cubicBezTo>
                  <a:cubicBezTo>
                    <a:pt x="1913890" y="1598930"/>
                    <a:pt x="1586230" y="2033270"/>
                    <a:pt x="1512570" y="2098040"/>
                  </a:cubicBezTo>
                  <a:cubicBezTo>
                    <a:pt x="1493520" y="2114550"/>
                    <a:pt x="1484630" y="2119630"/>
                    <a:pt x="1471930" y="2122170"/>
                  </a:cubicBezTo>
                  <a:cubicBezTo>
                    <a:pt x="1460500" y="2124710"/>
                    <a:pt x="1449070" y="2123440"/>
                    <a:pt x="1438910" y="2119630"/>
                  </a:cubicBezTo>
                  <a:cubicBezTo>
                    <a:pt x="1426210" y="2114550"/>
                    <a:pt x="1409700" y="2101850"/>
                    <a:pt x="1402080" y="2089150"/>
                  </a:cubicBezTo>
                  <a:cubicBezTo>
                    <a:pt x="1394460" y="2076450"/>
                    <a:pt x="1393190" y="2061210"/>
                    <a:pt x="1394460" y="2042160"/>
                  </a:cubicBezTo>
                  <a:cubicBezTo>
                    <a:pt x="1397000" y="2011680"/>
                    <a:pt x="1413510" y="1969770"/>
                    <a:pt x="1431290" y="1926590"/>
                  </a:cubicBezTo>
                  <a:cubicBezTo>
                    <a:pt x="1456690" y="1868170"/>
                    <a:pt x="1504950" y="1785620"/>
                    <a:pt x="1541780" y="1725930"/>
                  </a:cubicBezTo>
                  <a:cubicBezTo>
                    <a:pt x="1573530" y="1673860"/>
                    <a:pt x="1592580" y="1638300"/>
                    <a:pt x="1637030" y="1584960"/>
                  </a:cubicBezTo>
                  <a:cubicBezTo>
                    <a:pt x="1708150" y="1498600"/>
                    <a:pt x="1866900" y="1319530"/>
                    <a:pt x="1945640" y="1271270"/>
                  </a:cubicBezTo>
                  <a:cubicBezTo>
                    <a:pt x="1983740" y="1247140"/>
                    <a:pt x="2016760" y="1231900"/>
                    <a:pt x="2044700" y="1239520"/>
                  </a:cubicBezTo>
                  <a:cubicBezTo>
                    <a:pt x="2073910" y="1248410"/>
                    <a:pt x="2112010" y="1295400"/>
                    <a:pt x="2118360" y="1324610"/>
                  </a:cubicBezTo>
                  <a:cubicBezTo>
                    <a:pt x="2123440" y="1350010"/>
                    <a:pt x="2109470" y="1363980"/>
                    <a:pt x="2094230" y="1403350"/>
                  </a:cubicBezTo>
                  <a:cubicBezTo>
                    <a:pt x="2042160" y="1535430"/>
                    <a:pt x="1756410" y="2175510"/>
                    <a:pt x="1690370" y="2236470"/>
                  </a:cubicBezTo>
                  <a:cubicBezTo>
                    <a:pt x="1677670" y="2247900"/>
                    <a:pt x="1672590" y="2246630"/>
                    <a:pt x="1661160" y="2247900"/>
                  </a:cubicBezTo>
                  <a:cubicBezTo>
                    <a:pt x="1647190" y="2249170"/>
                    <a:pt x="1625600" y="2244090"/>
                    <a:pt x="1614170" y="2237740"/>
                  </a:cubicBezTo>
                  <a:cubicBezTo>
                    <a:pt x="1604010" y="2232660"/>
                    <a:pt x="1597660" y="2223770"/>
                    <a:pt x="1592580" y="2213610"/>
                  </a:cubicBezTo>
                  <a:cubicBezTo>
                    <a:pt x="1586230" y="2200910"/>
                    <a:pt x="1582420" y="2190750"/>
                    <a:pt x="1586230" y="2166620"/>
                  </a:cubicBezTo>
                  <a:cubicBezTo>
                    <a:pt x="1601470" y="2075180"/>
                    <a:pt x="1842770" y="1612900"/>
                    <a:pt x="1901190" y="1536700"/>
                  </a:cubicBezTo>
                  <a:cubicBezTo>
                    <a:pt x="1916430" y="1517650"/>
                    <a:pt x="1922780" y="1510030"/>
                    <a:pt x="1936750" y="1504950"/>
                  </a:cubicBezTo>
                  <a:cubicBezTo>
                    <a:pt x="1950720" y="1499870"/>
                    <a:pt x="1971040" y="1497330"/>
                    <a:pt x="1985010" y="1503680"/>
                  </a:cubicBezTo>
                  <a:cubicBezTo>
                    <a:pt x="2001520" y="1510030"/>
                    <a:pt x="2021840" y="1532890"/>
                    <a:pt x="2026920" y="1549400"/>
                  </a:cubicBezTo>
                  <a:cubicBezTo>
                    <a:pt x="2032000" y="1564640"/>
                    <a:pt x="2021840" y="1597660"/>
                    <a:pt x="2021840" y="159766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132570" y="9348788"/>
            <a:ext cx="189548" cy="188595"/>
            <a:chOff x="0" y="0"/>
            <a:chExt cx="252730" cy="2514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6990"/>
              <a:ext cx="149860" cy="156210"/>
            </a:xfrm>
            <a:custGeom>
              <a:avLst/>
              <a:gdLst/>
              <a:ahLst/>
              <a:cxnLst/>
              <a:rect r="r" b="b" t="t" l="l"/>
              <a:pathLst>
                <a:path h="156210" w="149860">
                  <a:moveTo>
                    <a:pt x="149860" y="54610"/>
                  </a:moveTo>
                  <a:cubicBezTo>
                    <a:pt x="147320" y="107950"/>
                    <a:pt x="124460" y="135890"/>
                    <a:pt x="109220" y="146050"/>
                  </a:cubicBezTo>
                  <a:cubicBezTo>
                    <a:pt x="97790" y="153670"/>
                    <a:pt x="85090" y="156210"/>
                    <a:pt x="72390" y="153670"/>
                  </a:cubicBezTo>
                  <a:cubicBezTo>
                    <a:pt x="54610" y="149860"/>
                    <a:pt x="24130" y="130810"/>
                    <a:pt x="12700" y="116840"/>
                  </a:cubicBezTo>
                  <a:cubicBezTo>
                    <a:pt x="3810" y="106680"/>
                    <a:pt x="0" y="9525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2550" y="0"/>
                    <a:pt x="100330" y="3810"/>
                  </a:cubicBezTo>
                  <a:cubicBezTo>
                    <a:pt x="11303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-1821180" y="7797165"/>
            <a:ext cx="3920490" cy="3994785"/>
            <a:chOff x="0" y="0"/>
            <a:chExt cx="5227320" cy="53263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1750" y="45720"/>
              <a:ext cx="5148580" cy="5232400"/>
            </a:xfrm>
            <a:custGeom>
              <a:avLst/>
              <a:gdLst/>
              <a:ahLst/>
              <a:cxnLst/>
              <a:rect r="r" b="b" t="t" l="l"/>
              <a:pathLst>
                <a:path h="5232400" w="5148580">
                  <a:moveTo>
                    <a:pt x="4352290" y="1723390"/>
                  </a:moveTo>
                  <a:cubicBezTo>
                    <a:pt x="4467860" y="1075690"/>
                    <a:pt x="4512310" y="783590"/>
                    <a:pt x="4476750" y="695960"/>
                  </a:cubicBezTo>
                  <a:cubicBezTo>
                    <a:pt x="4462780" y="661670"/>
                    <a:pt x="4439920" y="651510"/>
                    <a:pt x="4414520" y="638810"/>
                  </a:cubicBezTo>
                  <a:cubicBezTo>
                    <a:pt x="4387850" y="624840"/>
                    <a:pt x="4342130" y="604520"/>
                    <a:pt x="4321810" y="619760"/>
                  </a:cubicBezTo>
                  <a:cubicBezTo>
                    <a:pt x="4293870" y="640080"/>
                    <a:pt x="4314190" y="737870"/>
                    <a:pt x="4304030" y="803910"/>
                  </a:cubicBezTo>
                  <a:cubicBezTo>
                    <a:pt x="4291330" y="881380"/>
                    <a:pt x="4260850" y="956310"/>
                    <a:pt x="4245610" y="1055370"/>
                  </a:cubicBezTo>
                  <a:cubicBezTo>
                    <a:pt x="4225290" y="1192530"/>
                    <a:pt x="4207510" y="1430020"/>
                    <a:pt x="4210050" y="1551940"/>
                  </a:cubicBezTo>
                  <a:cubicBezTo>
                    <a:pt x="4211320" y="1621790"/>
                    <a:pt x="4206240" y="1675130"/>
                    <a:pt x="4227830" y="1718310"/>
                  </a:cubicBezTo>
                  <a:cubicBezTo>
                    <a:pt x="4245610" y="1755140"/>
                    <a:pt x="4279900" y="1783080"/>
                    <a:pt x="4315460" y="1800860"/>
                  </a:cubicBezTo>
                  <a:cubicBezTo>
                    <a:pt x="4352290" y="1818640"/>
                    <a:pt x="4422140" y="1840230"/>
                    <a:pt x="4447540" y="1821180"/>
                  </a:cubicBezTo>
                  <a:cubicBezTo>
                    <a:pt x="4472940" y="1802130"/>
                    <a:pt x="4460240" y="1743710"/>
                    <a:pt x="4465320" y="1687830"/>
                  </a:cubicBezTo>
                  <a:cubicBezTo>
                    <a:pt x="4472940" y="1592580"/>
                    <a:pt x="4491990" y="1404620"/>
                    <a:pt x="4475480" y="1300480"/>
                  </a:cubicBezTo>
                  <a:cubicBezTo>
                    <a:pt x="4464050" y="1225550"/>
                    <a:pt x="4441190" y="1181100"/>
                    <a:pt x="4411980" y="1113790"/>
                  </a:cubicBezTo>
                  <a:cubicBezTo>
                    <a:pt x="4373880" y="1027430"/>
                    <a:pt x="4281170" y="820420"/>
                    <a:pt x="4257040" y="826770"/>
                  </a:cubicBezTo>
                  <a:cubicBezTo>
                    <a:pt x="4237990" y="831850"/>
                    <a:pt x="4246880" y="952500"/>
                    <a:pt x="4253230" y="1043940"/>
                  </a:cubicBezTo>
                  <a:cubicBezTo>
                    <a:pt x="4264660" y="1201420"/>
                    <a:pt x="4320540" y="1513840"/>
                    <a:pt x="4362450" y="1681480"/>
                  </a:cubicBezTo>
                  <a:cubicBezTo>
                    <a:pt x="4391660" y="1794510"/>
                    <a:pt x="4417060" y="1906270"/>
                    <a:pt x="4456430" y="1959610"/>
                  </a:cubicBezTo>
                  <a:cubicBezTo>
                    <a:pt x="4478020" y="1988820"/>
                    <a:pt x="4518660" y="1991360"/>
                    <a:pt x="4530090" y="2011680"/>
                  </a:cubicBezTo>
                  <a:cubicBezTo>
                    <a:pt x="4537710" y="2025650"/>
                    <a:pt x="4536440" y="2043430"/>
                    <a:pt x="4532630" y="2057400"/>
                  </a:cubicBezTo>
                  <a:cubicBezTo>
                    <a:pt x="4528820" y="2071370"/>
                    <a:pt x="4517390" y="2086610"/>
                    <a:pt x="4504690" y="2094230"/>
                  </a:cubicBezTo>
                  <a:cubicBezTo>
                    <a:pt x="4493260" y="2101850"/>
                    <a:pt x="4474210" y="2105660"/>
                    <a:pt x="4460240" y="2103120"/>
                  </a:cubicBezTo>
                  <a:cubicBezTo>
                    <a:pt x="4446270" y="2100580"/>
                    <a:pt x="4432300" y="2099310"/>
                    <a:pt x="4420870" y="2078990"/>
                  </a:cubicBezTo>
                  <a:cubicBezTo>
                    <a:pt x="4361180" y="1971040"/>
                    <a:pt x="4403090" y="843280"/>
                    <a:pt x="4438650" y="697230"/>
                  </a:cubicBezTo>
                  <a:cubicBezTo>
                    <a:pt x="4446270" y="668020"/>
                    <a:pt x="4450080" y="656590"/>
                    <a:pt x="4464050" y="647700"/>
                  </a:cubicBezTo>
                  <a:cubicBezTo>
                    <a:pt x="4478020" y="638810"/>
                    <a:pt x="4504690" y="635000"/>
                    <a:pt x="4519930" y="641350"/>
                  </a:cubicBezTo>
                  <a:cubicBezTo>
                    <a:pt x="4535170" y="647700"/>
                    <a:pt x="4547870" y="661670"/>
                    <a:pt x="4556760" y="683260"/>
                  </a:cubicBezTo>
                  <a:cubicBezTo>
                    <a:pt x="4574540" y="722630"/>
                    <a:pt x="4560570" y="806450"/>
                    <a:pt x="4578350" y="877570"/>
                  </a:cubicBezTo>
                  <a:cubicBezTo>
                    <a:pt x="4601210" y="971550"/>
                    <a:pt x="4649470" y="1076960"/>
                    <a:pt x="4699000" y="1195070"/>
                  </a:cubicBezTo>
                  <a:cubicBezTo>
                    <a:pt x="4763770" y="1348740"/>
                    <a:pt x="4888230" y="1595120"/>
                    <a:pt x="4937760" y="1720850"/>
                  </a:cubicBezTo>
                  <a:cubicBezTo>
                    <a:pt x="4964430" y="1788160"/>
                    <a:pt x="4972050" y="1837690"/>
                    <a:pt x="4991100" y="1880870"/>
                  </a:cubicBezTo>
                  <a:cubicBezTo>
                    <a:pt x="5005070" y="1912620"/>
                    <a:pt x="5015230" y="1936750"/>
                    <a:pt x="5033010" y="1959610"/>
                  </a:cubicBezTo>
                  <a:cubicBezTo>
                    <a:pt x="5050790" y="1982470"/>
                    <a:pt x="5090160" y="1998980"/>
                    <a:pt x="5100320" y="2019300"/>
                  </a:cubicBezTo>
                  <a:cubicBezTo>
                    <a:pt x="5107940" y="2033270"/>
                    <a:pt x="5107940" y="2049780"/>
                    <a:pt x="5104130" y="2063750"/>
                  </a:cubicBezTo>
                  <a:cubicBezTo>
                    <a:pt x="5100320" y="2076450"/>
                    <a:pt x="5088890" y="2091690"/>
                    <a:pt x="5078730" y="2099310"/>
                  </a:cubicBezTo>
                  <a:cubicBezTo>
                    <a:pt x="5069840" y="2105660"/>
                    <a:pt x="5060950" y="2108200"/>
                    <a:pt x="5050790" y="2109470"/>
                  </a:cubicBezTo>
                  <a:cubicBezTo>
                    <a:pt x="5041900" y="2110740"/>
                    <a:pt x="5030470" y="2109470"/>
                    <a:pt x="5021580" y="2105660"/>
                  </a:cubicBezTo>
                  <a:cubicBezTo>
                    <a:pt x="5010150" y="2100580"/>
                    <a:pt x="4993640" y="2090420"/>
                    <a:pt x="4989830" y="2075180"/>
                  </a:cubicBezTo>
                  <a:cubicBezTo>
                    <a:pt x="4983480" y="2052320"/>
                    <a:pt x="5012690" y="2016760"/>
                    <a:pt x="5019040" y="1976120"/>
                  </a:cubicBezTo>
                  <a:cubicBezTo>
                    <a:pt x="5029200" y="1913890"/>
                    <a:pt x="5026660" y="1831340"/>
                    <a:pt x="5024120" y="1733550"/>
                  </a:cubicBezTo>
                  <a:cubicBezTo>
                    <a:pt x="5019040" y="1581150"/>
                    <a:pt x="5005070" y="1310640"/>
                    <a:pt x="4977130" y="1151890"/>
                  </a:cubicBezTo>
                  <a:cubicBezTo>
                    <a:pt x="4956810" y="1037590"/>
                    <a:pt x="4928870" y="948690"/>
                    <a:pt x="4898390" y="863600"/>
                  </a:cubicBezTo>
                  <a:cubicBezTo>
                    <a:pt x="4874260" y="793750"/>
                    <a:pt x="4819650" y="716280"/>
                    <a:pt x="4817110" y="676910"/>
                  </a:cubicBezTo>
                  <a:cubicBezTo>
                    <a:pt x="4815840" y="659130"/>
                    <a:pt x="4822190" y="647700"/>
                    <a:pt x="4829810" y="637540"/>
                  </a:cubicBezTo>
                  <a:cubicBezTo>
                    <a:pt x="4838700" y="627380"/>
                    <a:pt x="4853940" y="619760"/>
                    <a:pt x="4866640" y="618490"/>
                  </a:cubicBezTo>
                  <a:cubicBezTo>
                    <a:pt x="4879340" y="617220"/>
                    <a:pt x="4895850" y="621030"/>
                    <a:pt x="4906010" y="627380"/>
                  </a:cubicBezTo>
                  <a:cubicBezTo>
                    <a:pt x="4916170" y="633730"/>
                    <a:pt x="4926330" y="645160"/>
                    <a:pt x="4930140" y="660400"/>
                  </a:cubicBezTo>
                  <a:cubicBezTo>
                    <a:pt x="4936490" y="689610"/>
                    <a:pt x="4906010" y="746760"/>
                    <a:pt x="4898390" y="801370"/>
                  </a:cubicBezTo>
                  <a:cubicBezTo>
                    <a:pt x="4888230" y="875030"/>
                    <a:pt x="4889500" y="948690"/>
                    <a:pt x="4885690" y="1061720"/>
                  </a:cubicBezTo>
                  <a:cubicBezTo>
                    <a:pt x="4879340" y="1271270"/>
                    <a:pt x="4907280" y="1847850"/>
                    <a:pt x="4878070" y="1962150"/>
                  </a:cubicBezTo>
                  <a:cubicBezTo>
                    <a:pt x="4870450" y="1991360"/>
                    <a:pt x="4864100" y="2004060"/>
                    <a:pt x="4850130" y="2012950"/>
                  </a:cubicBezTo>
                  <a:cubicBezTo>
                    <a:pt x="4836160" y="2021840"/>
                    <a:pt x="4808220" y="2025650"/>
                    <a:pt x="4792980" y="2019300"/>
                  </a:cubicBezTo>
                  <a:cubicBezTo>
                    <a:pt x="4776470" y="2012950"/>
                    <a:pt x="4763770" y="2000250"/>
                    <a:pt x="4754880" y="1976120"/>
                  </a:cubicBezTo>
                  <a:cubicBezTo>
                    <a:pt x="4733290" y="1920240"/>
                    <a:pt x="4758690" y="1762760"/>
                    <a:pt x="4754880" y="1656080"/>
                  </a:cubicBezTo>
                  <a:cubicBezTo>
                    <a:pt x="4751070" y="1550670"/>
                    <a:pt x="4749800" y="1461770"/>
                    <a:pt x="4733290" y="1342390"/>
                  </a:cubicBezTo>
                  <a:cubicBezTo>
                    <a:pt x="4710430" y="1181100"/>
                    <a:pt x="4650740" y="928370"/>
                    <a:pt x="4611370" y="781050"/>
                  </a:cubicBezTo>
                  <a:cubicBezTo>
                    <a:pt x="4584700" y="683260"/>
                    <a:pt x="4535170" y="585470"/>
                    <a:pt x="4533900" y="538480"/>
                  </a:cubicBezTo>
                  <a:cubicBezTo>
                    <a:pt x="4533900" y="519430"/>
                    <a:pt x="4537710" y="508000"/>
                    <a:pt x="4545330" y="496570"/>
                  </a:cubicBezTo>
                  <a:cubicBezTo>
                    <a:pt x="4552950" y="486410"/>
                    <a:pt x="4568190" y="476250"/>
                    <a:pt x="4580890" y="473710"/>
                  </a:cubicBezTo>
                  <a:cubicBezTo>
                    <a:pt x="4593590" y="471170"/>
                    <a:pt x="4612640" y="473710"/>
                    <a:pt x="4624070" y="480060"/>
                  </a:cubicBezTo>
                  <a:cubicBezTo>
                    <a:pt x="4635500" y="486410"/>
                    <a:pt x="4645660" y="495300"/>
                    <a:pt x="4652010" y="513080"/>
                  </a:cubicBezTo>
                  <a:cubicBezTo>
                    <a:pt x="4664710" y="551180"/>
                    <a:pt x="4638040" y="638810"/>
                    <a:pt x="4640580" y="716280"/>
                  </a:cubicBezTo>
                  <a:cubicBezTo>
                    <a:pt x="4643120" y="821690"/>
                    <a:pt x="4659630" y="957580"/>
                    <a:pt x="4682490" y="1089660"/>
                  </a:cubicBezTo>
                  <a:cubicBezTo>
                    <a:pt x="4709160" y="1242060"/>
                    <a:pt x="4745990" y="1437640"/>
                    <a:pt x="4795520" y="1577340"/>
                  </a:cubicBezTo>
                  <a:cubicBezTo>
                    <a:pt x="4836160" y="1690370"/>
                    <a:pt x="4932680" y="1809750"/>
                    <a:pt x="4939030" y="1870710"/>
                  </a:cubicBezTo>
                  <a:cubicBezTo>
                    <a:pt x="4941570" y="1896110"/>
                    <a:pt x="4936490" y="1915160"/>
                    <a:pt x="4925060" y="1927860"/>
                  </a:cubicBezTo>
                  <a:cubicBezTo>
                    <a:pt x="4913630" y="1940560"/>
                    <a:pt x="4886960" y="1949450"/>
                    <a:pt x="4870450" y="1946910"/>
                  </a:cubicBezTo>
                  <a:cubicBezTo>
                    <a:pt x="4853940" y="1944370"/>
                    <a:pt x="4836160" y="1939290"/>
                    <a:pt x="4823460" y="1913890"/>
                  </a:cubicBezTo>
                  <a:cubicBezTo>
                    <a:pt x="4748530" y="1767840"/>
                    <a:pt x="4804410" y="220980"/>
                    <a:pt x="4833620" y="62230"/>
                  </a:cubicBezTo>
                  <a:cubicBezTo>
                    <a:pt x="4838700" y="38100"/>
                    <a:pt x="4841240" y="31750"/>
                    <a:pt x="4848860" y="21590"/>
                  </a:cubicBezTo>
                  <a:cubicBezTo>
                    <a:pt x="4855210" y="13970"/>
                    <a:pt x="4862830" y="7620"/>
                    <a:pt x="4872990" y="5080"/>
                  </a:cubicBezTo>
                  <a:cubicBezTo>
                    <a:pt x="4884420" y="1270"/>
                    <a:pt x="4903470" y="0"/>
                    <a:pt x="4916170" y="5080"/>
                  </a:cubicBezTo>
                  <a:cubicBezTo>
                    <a:pt x="4928870" y="10160"/>
                    <a:pt x="4939030" y="13970"/>
                    <a:pt x="4947920" y="34290"/>
                  </a:cubicBezTo>
                  <a:cubicBezTo>
                    <a:pt x="4991100" y="123190"/>
                    <a:pt x="4980940" y="690880"/>
                    <a:pt x="5007610" y="911860"/>
                  </a:cubicBezTo>
                  <a:cubicBezTo>
                    <a:pt x="5024120" y="1049020"/>
                    <a:pt x="5052060" y="1135380"/>
                    <a:pt x="5066030" y="1240790"/>
                  </a:cubicBezTo>
                  <a:cubicBezTo>
                    <a:pt x="5078730" y="1338580"/>
                    <a:pt x="5083810" y="1421130"/>
                    <a:pt x="5091430" y="1524000"/>
                  </a:cubicBezTo>
                  <a:cubicBezTo>
                    <a:pt x="5100320" y="1644650"/>
                    <a:pt x="5124450" y="1856740"/>
                    <a:pt x="5115560" y="1921510"/>
                  </a:cubicBezTo>
                  <a:cubicBezTo>
                    <a:pt x="5113020" y="1943100"/>
                    <a:pt x="5110480" y="1953260"/>
                    <a:pt x="5100320" y="1963420"/>
                  </a:cubicBezTo>
                  <a:cubicBezTo>
                    <a:pt x="5088890" y="1974850"/>
                    <a:pt x="5063490" y="1986280"/>
                    <a:pt x="5045710" y="1985010"/>
                  </a:cubicBezTo>
                  <a:cubicBezTo>
                    <a:pt x="5029200" y="1983740"/>
                    <a:pt x="5011420" y="1974850"/>
                    <a:pt x="4997450" y="1953260"/>
                  </a:cubicBezTo>
                  <a:cubicBezTo>
                    <a:pt x="4961890" y="1894840"/>
                    <a:pt x="4984750" y="1682750"/>
                    <a:pt x="4946650" y="1537970"/>
                  </a:cubicBezTo>
                  <a:cubicBezTo>
                    <a:pt x="4902200" y="1366520"/>
                    <a:pt x="4761230" y="1121410"/>
                    <a:pt x="4724400" y="995680"/>
                  </a:cubicBezTo>
                  <a:cubicBezTo>
                    <a:pt x="4705350" y="930910"/>
                    <a:pt x="4686300" y="876300"/>
                    <a:pt x="4697730" y="844550"/>
                  </a:cubicBezTo>
                  <a:cubicBezTo>
                    <a:pt x="4704080" y="825500"/>
                    <a:pt x="4723130" y="810260"/>
                    <a:pt x="4739640" y="806450"/>
                  </a:cubicBezTo>
                  <a:cubicBezTo>
                    <a:pt x="4756150" y="802640"/>
                    <a:pt x="4782820" y="811530"/>
                    <a:pt x="4794250" y="819150"/>
                  </a:cubicBezTo>
                  <a:cubicBezTo>
                    <a:pt x="4803140" y="825500"/>
                    <a:pt x="4806950" y="829310"/>
                    <a:pt x="4810760" y="843280"/>
                  </a:cubicBezTo>
                  <a:cubicBezTo>
                    <a:pt x="4822190" y="883920"/>
                    <a:pt x="4796790" y="1008380"/>
                    <a:pt x="4799330" y="1113790"/>
                  </a:cubicBezTo>
                  <a:cubicBezTo>
                    <a:pt x="4803140" y="1262380"/>
                    <a:pt x="4822190" y="1529080"/>
                    <a:pt x="4850130" y="1649730"/>
                  </a:cubicBezTo>
                  <a:cubicBezTo>
                    <a:pt x="4865370" y="1714500"/>
                    <a:pt x="4892040" y="1746250"/>
                    <a:pt x="4906010" y="1795780"/>
                  </a:cubicBezTo>
                  <a:cubicBezTo>
                    <a:pt x="4919980" y="1844040"/>
                    <a:pt x="4919980" y="1896110"/>
                    <a:pt x="4933950" y="1940560"/>
                  </a:cubicBezTo>
                  <a:cubicBezTo>
                    <a:pt x="4947920" y="1981200"/>
                    <a:pt x="4986020" y="2025650"/>
                    <a:pt x="4987290" y="2054860"/>
                  </a:cubicBezTo>
                  <a:cubicBezTo>
                    <a:pt x="4988560" y="2072640"/>
                    <a:pt x="4980940" y="2085340"/>
                    <a:pt x="4972050" y="2096770"/>
                  </a:cubicBezTo>
                  <a:cubicBezTo>
                    <a:pt x="4963160" y="2106930"/>
                    <a:pt x="4947920" y="2117090"/>
                    <a:pt x="4933950" y="2119630"/>
                  </a:cubicBezTo>
                  <a:cubicBezTo>
                    <a:pt x="4919980" y="2122170"/>
                    <a:pt x="4900930" y="2117090"/>
                    <a:pt x="4889500" y="2110740"/>
                  </a:cubicBezTo>
                  <a:cubicBezTo>
                    <a:pt x="4880610" y="2105660"/>
                    <a:pt x="4874260" y="2100580"/>
                    <a:pt x="4869180" y="2089150"/>
                  </a:cubicBezTo>
                  <a:cubicBezTo>
                    <a:pt x="4859020" y="2065020"/>
                    <a:pt x="4878070" y="2007870"/>
                    <a:pt x="4867910" y="1962150"/>
                  </a:cubicBezTo>
                  <a:cubicBezTo>
                    <a:pt x="4855210" y="1902460"/>
                    <a:pt x="4806950" y="1837690"/>
                    <a:pt x="4784090" y="1764030"/>
                  </a:cubicBezTo>
                  <a:cubicBezTo>
                    <a:pt x="4757420" y="1678940"/>
                    <a:pt x="4757420" y="1591310"/>
                    <a:pt x="4721860" y="1478280"/>
                  </a:cubicBezTo>
                  <a:cubicBezTo>
                    <a:pt x="4665980" y="1303020"/>
                    <a:pt x="4488180" y="969010"/>
                    <a:pt x="4441190" y="824230"/>
                  </a:cubicBezTo>
                  <a:cubicBezTo>
                    <a:pt x="4418330" y="754380"/>
                    <a:pt x="4400550" y="695960"/>
                    <a:pt x="4405630" y="665480"/>
                  </a:cubicBezTo>
                  <a:cubicBezTo>
                    <a:pt x="4408170" y="652780"/>
                    <a:pt x="4413250" y="646430"/>
                    <a:pt x="4420870" y="638810"/>
                  </a:cubicBezTo>
                  <a:cubicBezTo>
                    <a:pt x="4429760" y="629920"/>
                    <a:pt x="4446270" y="619760"/>
                    <a:pt x="4460240" y="619760"/>
                  </a:cubicBezTo>
                  <a:cubicBezTo>
                    <a:pt x="4476750" y="619760"/>
                    <a:pt x="4502150" y="632460"/>
                    <a:pt x="4513580" y="642620"/>
                  </a:cubicBezTo>
                  <a:cubicBezTo>
                    <a:pt x="4521200" y="650240"/>
                    <a:pt x="4522470" y="654050"/>
                    <a:pt x="4526280" y="669290"/>
                  </a:cubicBezTo>
                  <a:cubicBezTo>
                    <a:pt x="4540250" y="734060"/>
                    <a:pt x="4517390" y="1050290"/>
                    <a:pt x="4521200" y="1206500"/>
                  </a:cubicBezTo>
                  <a:cubicBezTo>
                    <a:pt x="4525010" y="1327150"/>
                    <a:pt x="4531360" y="1431290"/>
                    <a:pt x="4541520" y="1529080"/>
                  </a:cubicBezTo>
                  <a:cubicBezTo>
                    <a:pt x="4550410" y="1611630"/>
                    <a:pt x="4555490" y="1675130"/>
                    <a:pt x="4573270" y="1755140"/>
                  </a:cubicBezTo>
                  <a:cubicBezTo>
                    <a:pt x="4594860" y="1850390"/>
                    <a:pt x="4668520" y="2001520"/>
                    <a:pt x="4669790" y="2062480"/>
                  </a:cubicBezTo>
                  <a:cubicBezTo>
                    <a:pt x="4671060" y="2087880"/>
                    <a:pt x="4667250" y="2104390"/>
                    <a:pt x="4655820" y="2117090"/>
                  </a:cubicBezTo>
                  <a:cubicBezTo>
                    <a:pt x="4644390" y="2129790"/>
                    <a:pt x="4618990" y="2139950"/>
                    <a:pt x="4602480" y="2137410"/>
                  </a:cubicBezTo>
                  <a:cubicBezTo>
                    <a:pt x="4585970" y="2134870"/>
                    <a:pt x="4565650" y="2124710"/>
                    <a:pt x="4555490" y="2105660"/>
                  </a:cubicBezTo>
                  <a:cubicBezTo>
                    <a:pt x="4538980" y="2075180"/>
                    <a:pt x="4563110" y="2006600"/>
                    <a:pt x="4552950" y="1948180"/>
                  </a:cubicBezTo>
                  <a:cubicBezTo>
                    <a:pt x="4540250" y="1870710"/>
                    <a:pt x="4498340" y="1774190"/>
                    <a:pt x="4467860" y="1685290"/>
                  </a:cubicBezTo>
                  <a:cubicBezTo>
                    <a:pt x="4436110" y="1593850"/>
                    <a:pt x="4399280" y="1489710"/>
                    <a:pt x="4363720" y="1408430"/>
                  </a:cubicBezTo>
                  <a:cubicBezTo>
                    <a:pt x="4334510" y="1341120"/>
                    <a:pt x="4309110" y="1286510"/>
                    <a:pt x="4276090" y="1226820"/>
                  </a:cubicBezTo>
                  <a:cubicBezTo>
                    <a:pt x="4240530" y="1163320"/>
                    <a:pt x="4160520" y="1078230"/>
                    <a:pt x="4155440" y="1036320"/>
                  </a:cubicBezTo>
                  <a:cubicBezTo>
                    <a:pt x="4152900" y="1018540"/>
                    <a:pt x="4161790" y="1004570"/>
                    <a:pt x="4169410" y="994410"/>
                  </a:cubicBezTo>
                  <a:cubicBezTo>
                    <a:pt x="4175760" y="985520"/>
                    <a:pt x="4182110" y="979170"/>
                    <a:pt x="4192270" y="975360"/>
                  </a:cubicBezTo>
                  <a:cubicBezTo>
                    <a:pt x="4203700" y="970280"/>
                    <a:pt x="4224020" y="969010"/>
                    <a:pt x="4236720" y="972820"/>
                  </a:cubicBezTo>
                  <a:cubicBezTo>
                    <a:pt x="4249420" y="976630"/>
                    <a:pt x="4265930" y="986790"/>
                    <a:pt x="4271010" y="1000760"/>
                  </a:cubicBezTo>
                  <a:cubicBezTo>
                    <a:pt x="4278630" y="1022350"/>
                    <a:pt x="4257040" y="1057910"/>
                    <a:pt x="4253230" y="1098550"/>
                  </a:cubicBezTo>
                  <a:cubicBezTo>
                    <a:pt x="4246880" y="1164590"/>
                    <a:pt x="4237990" y="1272540"/>
                    <a:pt x="4249420" y="1363980"/>
                  </a:cubicBezTo>
                  <a:cubicBezTo>
                    <a:pt x="4262120" y="1464310"/>
                    <a:pt x="4297680" y="1560830"/>
                    <a:pt x="4333240" y="1676400"/>
                  </a:cubicBezTo>
                  <a:cubicBezTo>
                    <a:pt x="4377690" y="1822450"/>
                    <a:pt x="4471670" y="2053590"/>
                    <a:pt x="4504690" y="2166620"/>
                  </a:cubicBezTo>
                  <a:cubicBezTo>
                    <a:pt x="4521200" y="2225040"/>
                    <a:pt x="4521200" y="2261870"/>
                    <a:pt x="4535170" y="2299970"/>
                  </a:cubicBezTo>
                  <a:cubicBezTo>
                    <a:pt x="4545330" y="2330450"/>
                    <a:pt x="4569460" y="2354580"/>
                    <a:pt x="4573270" y="2377440"/>
                  </a:cubicBezTo>
                  <a:cubicBezTo>
                    <a:pt x="4575810" y="2393950"/>
                    <a:pt x="4573270" y="2409190"/>
                    <a:pt x="4566920" y="2420620"/>
                  </a:cubicBezTo>
                  <a:cubicBezTo>
                    <a:pt x="4560570" y="2433320"/>
                    <a:pt x="4545330" y="2444750"/>
                    <a:pt x="4532630" y="2449830"/>
                  </a:cubicBezTo>
                  <a:cubicBezTo>
                    <a:pt x="4519930" y="2454910"/>
                    <a:pt x="4502150" y="2453640"/>
                    <a:pt x="4489450" y="2448560"/>
                  </a:cubicBezTo>
                  <a:cubicBezTo>
                    <a:pt x="4476750" y="2443480"/>
                    <a:pt x="4465320" y="2437130"/>
                    <a:pt x="4457700" y="2418080"/>
                  </a:cubicBezTo>
                  <a:cubicBezTo>
                    <a:pt x="4433570" y="2358390"/>
                    <a:pt x="4497070" y="2143760"/>
                    <a:pt x="4475480" y="1973580"/>
                  </a:cubicBezTo>
                  <a:cubicBezTo>
                    <a:pt x="4445000" y="1732280"/>
                    <a:pt x="4213860" y="1226820"/>
                    <a:pt x="4220210" y="1115060"/>
                  </a:cubicBezTo>
                  <a:cubicBezTo>
                    <a:pt x="4221480" y="1087120"/>
                    <a:pt x="4229100" y="1074420"/>
                    <a:pt x="4241800" y="1064260"/>
                  </a:cubicBezTo>
                  <a:cubicBezTo>
                    <a:pt x="4254500" y="1054100"/>
                    <a:pt x="4279900" y="1047750"/>
                    <a:pt x="4295140" y="1051560"/>
                  </a:cubicBezTo>
                  <a:cubicBezTo>
                    <a:pt x="4310380" y="1055370"/>
                    <a:pt x="4324350" y="1068070"/>
                    <a:pt x="4335780" y="1089660"/>
                  </a:cubicBezTo>
                  <a:cubicBezTo>
                    <a:pt x="4362450" y="1137920"/>
                    <a:pt x="4364990" y="1276350"/>
                    <a:pt x="4389120" y="1372870"/>
                  </a:cubicBezTo>
                  <a:cubicBezTo>
                    <a:pt x="4414520" y="1474470"/>
                    <a:pt x="4445000" y="1579880"/>
                    <a:pt x="4484370" y="1684020"/>
                  </a:cubicBezTo>
                  <a:cubicBezTo>
                    <a:pt x="4526280" y="1794510"/>
                    <a:pt x="4575810" y="1908810"/>
                    <a:pt x="4635500" y="2015490"/>
                  </a:cubicBezTo>
                  <a:cubicBezTo>
                    <a:pt x="4695190" y="2124710"/>
                    <a:pt x="4795520" y="2245360"/>
                    <a:pt x="4843780" y="2331720"/>
                  </a:cubicBezTo>
                  <a:cubicBezTo>
                    <a:pt x="4875530" y="2387600"/>
                    <a:pt x="4908550" y="2440940"/>
                    <a:pt x="4912360" y="2473960"/>
                  </a:cubicBezTo>
                  <a:cubicBezTo>
                    <a:pt x="4913630" y="2491740"/>
                    <a:pt x="4909820" y="2504440"/>
                    <a:pt x="4902200" y="2514600"/>
                  </a:cubicBezTo>
                  <a:cubicBezTo>
                    <a:pt x="4894580" y="2526030"/>
                    <a:pt x="4879340" y="2534920"/>
                    <a:pt x="4867910" y="2538730"/>
                  </a:cubicBezTo>
                  <a:cubicBezTo>
                    <a:pt x="4857750" y="2541270"/>
                    <a:pt x="4848860" y="2541270"/>
                    <a:pt x="4838700" y="2538730"/>
                  </a:cubicBezTo>
                  <a:cubicBezTo>
                    <a:pt x="4827270" y="2534920"/>
                    <a:pt x="4814570" y="2528570"/>
                    <a:pt x="4804410" y="2515870"/>
                  </a:cubicBezTo>
                  <a:cubicBezTo>
                    <a:pt x="4789170" y="2494280"/>
                    <a:pt x="4790440" y="2448560"/>
                    <a:pt x="4772660" y="2409190"/>
                  </a:cubicBezTo>
                  <a:cubicBezTo>
                    <a:pt x="4748530" y="2355850"/>
                    <a:pt x="4704080" y="2307590"/>
                    <a:pt x="4658360" y="2228850"/>
                  </a:cubicBezTo>
                  <a:cubicBezTo>
                    <a:pt x="4577080" y="2086610"/>
                    <a:pt x="4399280" y="1732280"/>
                    <a:pt x="4344670" y="1620520"/>
                  </a:cubicBezTo>
                  <a:cubicBezTo>
                    <a:pt x="4324350" y="1578610"/>
                    <a:pt x="4309110" y="1559560"/>
                    <a:pt x="4305300" y="1532890"/>
                  </a:cubicBezTo>
                  <a:cubicBezTo>
                    <a:pt x="4302760" y="1512570"/>
                    <a:pt x="4305300" y="1489710"/>
                    <a:pt x="4315460" y="1477010"/>
                  </a:cubicBezTo>
                  <a:cubicBezTo>
                    <a:pt x="4325620" y="1464310"/>
                    <a:pt x="4351020" y="1452880"/>
                    <a:pt x="4367530" y="1454150"/>
                  </a:cubicBezTo>
                  <a:cubicBezTo>
                    <a:pt x="4384040" y="1455420"/>
                    <a:pt x="4404360" y="1463040"/>
                    <a:pt x="4415790" y="1483360"/>
                  </a:cubicBezTo>
                  <a:cubicBezTo>
                    <a:pt x="4442460" y="1531620"/>
                    <a:pt x="4386580" y="1680210"/>
                    <a:pt x="4404360" y="1813560"/>
                  </a:cubicBezTo>
                  <a:cubicBezTo>
                    <a:pt x="4433570" y="2029460"/>
                    <a:pt x="4594860" y="2501900"/>
                    <a:pt x="4665980" y="2644140"/>
                  </a:cubicBezTo>
                  <a:cubicBezTo>
                    <a:pt x="4692650" y="2698750"/>
                    <a:pt x="4732020" y="2720340"/>
                    <a:pt x="4739640" y="2748280"/>
                  </a:cubicBezTo>
                  <a:cubicBezTo>
                    <a:pt x="4744720" y="2764790"/>
                    <a:pt x="4742180" y="2778760"/>
                    <a:pt x="4737100" y="2790190"/>
                  </a:cubicBezTo>
                  <a:cubicBezTo>
                    <a:pt x="4732020" y="2802890"/>
                    <a:pt x="4719320" y="2815590"/>
                    <a:pt x="4707890" y="2820670"/>
                  </a:cubicBezTo>
                  <a:cubicBezTo>
                    <a:pt x="4696460" y="2825750"/>
                    <a:pt x="4678680" y="2828290"/>
                    <a:pt x="4665980" y="2824480"/>
                  </a:cubicBezTo>
                  <a:cubicBezTo>
                    <a:pt x="4653280" y="2820670"/>
                    <a:pt x="4643120" y="2813050"/>
                    <a:pt x="4632960" y="2797810"/>
                  </a:cubicBezTo>
                  <a:cubicBezTo>
                    <a:pt x="4613910" y="2768600"/>
                    <a:pt x="4608830" y="2703830"/>
                    <a:pt x="4588510" y="2645410"/>
                  </a:cubicBezTo>
                  <a:cubicBezTo>
                    <a:pt x="4558030" y="2561590"/>
                    <a:pt x="4505960" y="2466340"/>
                    <a:pt x="4461510" y="2343150"/>
                  </a:cubicBezTo>
                  <a:cubicBezTo>
                    <a:pt x="4395470" y="2161540"/>
                    <a:pt x="4300220" y="1830070"/>
                    <a:pt x="4249420" y="1653540"/>
                  </a:cubicBezTo>
                  <a:cubicBezTo>
                    <a:pt x="4217670" y="1544320"/>
                    <a:pt x="4184650" y="1430020"/>
                    <a:pt x="4178300" y="1386840"/>
                  </a:cubicBezTo>
                  <a:cubicBezTo>
                    <a:pt x="4177030" y="1372870"/>
                    <a:pt x="4175760" y="1367790"/>
                    <a:pt x="4178300" y="1358900"/>
                  </a:cubicBezTo>
                  <a:cubicBezTo>
                    <a:pt x="4182110" y="1347470"/>
                    <a:pt x="4192270" y="1332230"/>
                    <a:pt x="4203700" y="1324610"/>
                  </a:cubicBezTo>
                  <a:cubicBezTo>
                    <a:pt x="4215130" y="1316990"/>
                    <a:pt x="4232910" y="1311910"/>
                    <a:pt x="4245610" y="1314450"/>
                  </a:cubicBezTo>
                  <a:cubicBezTo>
                    <a:pt x="4258310" y="1316990"/>
                    <a:pt x="4269740" y="1322070"/>
                    <a:pt x="4282440" y="1336040"/>
                  </a:cubicBezTo>
                  <a:cubicBezTo>
                    <a:pt x="4310380" y="1367790"/>
                    <a:pt x="4324350" y="1455420"/>
                    <a:pt x="4371340" y="1535430"/>
                  </a:cubicBezTo>
                  <a:cubicBezTo>
                    <a:pt x="4453890" y="1675130"/>
                    <a:pt x="4674870" y="1955800"/>
                    <a:pt x="4776470" y="2076450"/>
                  </a:cubicBezTo>
                  <a:cubicBezTo>
                    <a:pt x="4831080" y="2141220"/>
                    <a:pt x="4864100" y="2164080"/>
                    <a:pt x="4911090" y="2219960"/>
                  </a:cubicBezTo>
                  <a:cubicBezTo>
                    <a:pt x="4969510" y="2291080"/>
                    <a:pt x="5077460" y="2429510"/>
                    <a:pt x="5093970" y="2473960"/>
                  </a:cubicBezTo>
                  <a:cubicBezTo>
                    <a:pt x="5099050" y="2487930"/>
                    <a:pt x="5099050" y="2493010"/>
                    <a:pt x="5096510" y="2503170"/>
                  </a:cubicBezTo>
                  <a:cubicBezTo>
                    <a:pt x="5093970" y="2515870"/>
                    <a:pt x="5085080" y="2532380"/>
                    <a:pt x="5073650" y="2541270"/>
                  </a:cubicBezTo>
                  <a:cubicBezTo>
                    <a:pt x="5063490" y="2550160"/>
                    <a:pt x="5045710" y="2555240"/>
                    <a:pt x="5031740" y="2555240"/>
                  </a:cubicBezTo>
                  <a:cubicBezTo>
                    <a:pt x="5017770" y="2555240"/>
                    <a:pt x="4999990" y="2550160"/>
                    <a:pt x="4991100" y="2537460"/>
                  </a:cubicBezTo>
                  <a:cubicBezTo>
                    <a:pt x="4978400" y="2519680"/>
                    <a:pt x="4996180" y="2471420"/>
                    <a:pt x="4986020" y="2442210"/>
                  </a:cubicBezTo>
                  <a:cubicBezTo>
                    <a:pt x="4975860" y="2413000"/>
                    <a:pt x="4953000" y="2402840"/>
                    <a:pt x="4927600" y="2363470"/>
                  </a:cubicBezTo>
                  <a:cubicBezTo>
                    <a:pt x="4862830" y="2264410"/>
                    <a:pt x="4711700" y="1982470"/>
                    <a:pt x="4615180" y="1822450"/>
                  </a:cubicBezTo>
                  <a:cubicBezTo>
                    <a:pt x="4536440" y="1691640"/>
                    <a:pt x="4437380" y="1526540"/>
                    <a:pt x="4391660" y="1471930"/>
                  </a:cubicBezTo>
                  <a:cubicBezTo>
                    <a:pt x="4376420" y="1452880"/>
                    <a:pt x="4361180" y="1451610"/>
                    <a:pt x="4354830" y="1437640"/>
                  </a:cubicBezTo>
                  <a:cubicBezTo>
                    <a:pt x="4347210" y="1422400"/>
                    <a:pt x="4347210" y="1394460"/>
                    <a:pt x="4351020" y="1380490"/>
                  </a:cubicBezTo>
                  <a:cubicBezTo>
                    <a:pt x="4353560" y="1370330"/>
                    <a:pt x="4359910" y="1363980"/>
                    <a:pt x="4368800" y="1357630"/>
                  </a:cubicBezTo>
                  <a:cubicBezTo>
                    <a:pt x="4378960" y="1351280"/>
                    <a:pt x="4395470" y="1343660"/>
                    <a:pt x="4409440" y="1344930"/>
                  </a:cubicBezTo>
                  <a:cubicBezTo>
                    <a:pt x="4424680" y="1347470"/>
                    <a:pt x="4445000" y="1353820"/>
                    <a:pt x="4457700" y="1374140"/>
                  </a:cubicBezTo>
                  <a:cubicBezTo>
                    <a:pt x="4489450" y="1424940"/>
                    <a:pt x="4470400" y="1614170"/>
                    <a:pt x="4494530" y="1725930"/>
                  </a:cubicBezTo>
                  <a:cubicBezTo>
                    <a:pt x="4517390" y="1833880"/>
                    <a:pt x="4568190" y="1931670"/>
                    <a:pt x="4596130" y="2034540"/>
                  </a:cubicBezTo>
                  <a:cubicBezTo>
                    <a:pt x="4624070" y="2134870"/>
                    <a:pt x="4625340" y="2223770"/>
                    <a:pt x="4663440" y="2335530"/>
                  </a:cubicBezTo>
                  <a:cubicBezTo>
                    <a:pt x="4715510" y="2487930"/>
                    <a:pt x="4884420" y="2792730"/>
                    <a:pt x="4904740" y="2858770"/>
                  </a:cubicBezTo>
                  <a:cubicBezTo>
                    <a:pt x="4909820" y="2874010"/>
                    <a:pt x="4911090" y="2876550"/>
                    <a:pt x="4909820" y="2886710"/>
                  </a:cubicBezTo>
                  <a:cubicBezTo>
                    <a:pt x="4908550" y="2898140"/>
                    <a:pt x="4900930" y="2914650"/>
                    <a:pt x="4890770" y="2923540"/>
                  </a:cubicBezTo>
                  <a:cubicBezTo>
                    <a:pt x="4879340" y="2933700"/>
                    <a:pt x="4853940" y="2942590"/>
                    <a:pt x="4838700" y="2938780"/>
                  </a:cubicBezTo>
                  <a:cubicBezTo>
                    <a:pt x="4823460" y="2934970"/>
                    <a:pt x="4803140" y="2921000"/>
                    <a:pt x="4796790" y="2904490"/>
                  </a:cubicBezTo>
                  <a:cubicBezTo>
                    <a:pt x="4789170" y="2880360"/>
                    <a:pt x="4822190" y="2851150"/>
                    <a:pt x="4819650" y="2801620"/>
                  </a:cubicBezTo>
                  <a:cubicBezTo>
                    <a:pt x="4812030" y="2668270"/>
                    <a:pt x="4646930" y="2265680"/>
                    <a:pt x="4573270" y="2068830"/>
                  </a:cubicBezTo>
                  <a:cubicBezTo>
                    <a:pt x="4522470" y="1934210"/>
                    <a:pt x="4475480" y="1856740"/>
                    <a:pt x="4432300" y="1732280"/>
                  </a:cubicBezTo>
                  <a:cubicBezTo>
                    <a:pt x="4380230" y="1582420"/>
                    <a:pt x="4297680" y="1304290"/>
                    <a:pt x="4292600" y="1229360"/>
                  </a:cubicBezTo>
                  <a:cubicBezTo>
                    <a:pt x="4291330" y="1207770"/>
                    <a:pt x="4293870" y="1198880"/>
                    <a:pt x="4298950" y="1187450"/>
                  </a:cubicBezTo>
                  <a:cubicBezTo>
                    <a:pt x="4304030" y="1178560"/>
                    <a:pt x="4309110" y="1170940"/>
                    <a:pt x="4319270" y="1165860"/>
                  </a:cubicBezTo>
                  <a:cubicBezTo>
                    <a:pt x="4331970" y="1159510"/>
                    <a:pt x="4359910" y="1155700"/>
                    <a:pt x="4375150" y="1160780"/>
                  </a:cubicBezTo>
                  <a:cubicBezTo>
                    <a:pt x="4387850" y="1165860"/>
                    <a:pt x="4399280" y="1174750"/>
                    <a:pt x="4405630" y="1189990"/>
                  </a:cubicBezTo>
                  <a:cubicBezTo>
                    <a:pt x="4417060" y="1217930"/>
                    <a:pt x="4391660" y="1280160"/>
                    <a:pt x="4404360" y="1332230"/>
                  </a:cubicBezTo>
                  <a:cubicBezTo>
                    <a:pt x="4422140" y="1405890"/>
                    <a:pt x="4485640" y="1479550"/>
                    <a:pt x="4532630" y="1584960"/>
                  </a:cubicBezTo>
                  <a:cubicBezTo>
                    <a:pt x="4605020" y="1748790"/>
                    <a:pt x="4692650" y="2047240"/>
                    <a:pt x="4780280" y="2231390"/>
                  </a:cubicBezTo>
                  <a:cubicBezTo>
                    <a:pt x="4850130" y="2377440"/>
                    <a:pt x="4978400" y="2543810"/>
                    <a:pt x="4997450" y="2608580"/>
                  </a:cubicBezTo>
                  <a:cubicBezTo>
                    <a:pt x="5003800" y="2628900"/>
                    <a:pt x="5002530" y="2639060"/>
                    <a:pt x="4999990" y="2651760"/>
                  </a:cubicBezTo>
                  <a:cubicBezTo>
                    <a:pt x="4997450" y="2661920"/>
                    <a:pt x="4993640" y="2670810"/>
                    <a:pt x="4984750" y="2677160"/>
                  </a:cubicBezTo>
                  <a:cubicBezTo>
                    <a:pt x="4973320" y="2686050"/>
                    <a:pt x="4946650" y="2697480"/>
                    <a:pt x="4930140" y="2694940"/>
                  </a:cubicBezTo>
                  <a:cubicBezTo>
                    <a:pt x="4913630" y="2692400"/>
                    <a:pt x="4890770" y="2677160"/>
                    <a:pt x="4885690" y="2660650"/>
                  </a:cubicBezTo>
                  <a:cubicBezTo>
                    <a:pt x="4879340" y="2641600"/>
                    <a:pt x="4908550" y="2621280"/>
                    <a:pt x="4904740" y="2586990"/>
                  </a:cubicBezTo>
                  <a:cubicBezTo>
                    <a:pt x="4894580" y="2491740"/>
                    <a:pt x="4734560" y="2242820"/>
                    <a:pt x="4643120" y="2070100"/>
                  </a:cubicBezTo>
                  <a:cubicBezTo>
                    <a:pt x="4549140" y="1893570"/>
                    <a:pt x="4363720" y="1619250"/>
                    <a:pt x="4345940" y="1541780"/>
                  </a:cubicBezTo>
                  <a:cubicBezTo>
                    <a:pt x="4340860" y="1521460"/>
                    <a:pt x="4343400" y="1512570"/>
                    <a:pt x="4348480" y="1501140"/>
                  </a:cubicBezTo>
                  <a:cubicBezTo>
                    <a:pt x="4353560" y="1489710"/>
                    <a:pt x="4366260" y="1477010"/>
                    <a:pt x="4377690" y="1471930"/>
                  </a:cubicBezTo>
                  <a:cubicBezTo>
                    <a:pt x="4389120" y="1466850"/>
                    <a:pt x="4406900" y="1465580"/>
                    <a:pt x="4419600" y="1469390"/>
                  </a:cubicBezTo>
                  <a:cubicBezTo>
                    <a:pt x="4432300" y="1473200"/>
                    <a:pt x="4439920" y="1479550"/>
                    <a:pt x="4451350" y="1494790"/>
                  </a:cubicBezTo>
                  <a:cubicBezTo>
                    <a:pt x="4483100" y="1537970"/>
                    <a:pt x="4522470" y="1701800"/>
                    <a:pt x="4563110" y="1781810"/>
                  </a:cubicBezTo>
                  <a:cubicBezTo>
                    <a:pt x="4594860" y="1844040"/>
                    <a:pt x="4639310" y="1884680"/>
                    <a:pt x="4665980" y="1938020"/>
                  </a:cubicBezTo>
                  <a:cubicBezTo>
                    <a:pt x="4690110" y="1987550"/>
                    <a:pt x="4699000" y="2047240"/>
                    <a:pt x="4718050" y="2089150"/>
                  </a:cubicBezTo>
                  <a:cubicBezTo>
                    <a:pt x="4732020" y="2120900"/>
                    <a:pt x="4757420" y="2146300"/>
                    <a:pt x="4762500" y="2170430"/>
                  </a:cubicBezTo>
                  <a:cubicBezTo>
                    <a:pt x="4766310" y="2186940"/>
                    <a:pt x="4765040" y="2202180"/>
                    <a:pt x="4761230" y="2213610"/>
                  </a:cubicBezTo>
                  <a:cubicBezTo>
                    <a:pt x="4757420" y="2223770"/>
                    <a:pt x="4752340" y="2231390"/>
                    <a:pt x="4743450" y="2237740"/>
                  </a:cubicBezTo>
                  <a:cubicBezTo>
                    <a:pt x="4733290" y="2245360"/>
                    <a:pt x="4716780" y="2251710"/>
                    <a:pt x="4702810" y="2251710"/>
                  </a:cubicBezTo>
                  <a:cubicBezTo>
                    <a:pt x="4688840" y="2251710"/>
                    <a:pt x="4672330" y="2241550"/>
                    <a:pt x="4662170" y="2233930"/>
                  </a:cubicBezTo>
                  <a:cubicBezTo>
                    <a:pt x="4654550" y="2227580"/>
                    <a:pt x="4649470" y="2222500"/>
                    <a:pt x="4646930" y="2209800"/>
                  </a:cubicBezTo>
                  <a:cubicBezTo>
                    <a:pt x="4638040" y="2174240"/>
                    <a:pt x="4673600" y="2048510"/>
                    <a:pt x="4669790" y="1992630"/>
                  </a:cubicBezTo>
                  <a:cubicBezTo>
                    <a:pt x="4667250" y="1955800"/>
                    <a:pt x="4660900" y="1939290"/>
                    <a:pt x="4649470" y="1903730"/>
                  </a:cubicBezTo>
                  <a:cubicBezTo>
                    <a:pt x="4629150" y="1842770"/>
                    <a:pt x="4556760" y="1731010"/>
                    <a:pt x="4542790" y="1664970"/>
                  </a:cubicBezTo>
                  <a:cubicBezTo>
                    <a:pt x="4533900" y="1621790"/>
                    <a:pt x="4525010" y="1582420"/>
                    <a:pt x="4542790" y="1553210"/>
                  </a:cubicBezTo>
                  <a:cubicBezTo>
                    <a:pt x="4563110" y="1517650"/>
                    <a:pt x="4645660" y="1473200"/>
                    <a:pt x="4678680" y="1479550"/>
                  </a:cubicBezTo>
                  <a:cubicBezTo>
                    <a:pt x="4701540" y="1483360"/>
                    <a:pt x="4723130" y="1513840"/>
                    <a:pt x="4728210" y="1536700"/>
                  </a:cubicBezTo>
                  <a:cubicBezTo>
                    <a:pt x="4733290" y="1563370"/>
                    <a:pt x="4700270" y="1602740"/>
                    <a:pt x="4695190" y="1633220"/>
                  </a:cubicBezTo>
                  <a:cubicBezTo>
                    <a:pt x="4690110" y="1661160"/>
                    <a:pt x="4688840" y="1689100"/>
                    <a:pt x="4692650" y="1713230"/>
                  </a:cubicBezTo>
                  <a:cubicBezTo>
                    <a:pt x="4696460" y="1734820"/>
                    <a:pt x="4714240" y="1755140"/>
                    <a:pt x="4715510" y="1772920"/>
                  </a:cubicBezTo>
                  <a:cubicBezTo>
                    <a:pt x="4716780" y="1785620"/>
                    <a:pt x="4714240" y="1798320"/>
                    <a:pt x="4706620" y="1808480"/>
                  </a:cubicBezTo>
                  <a:cubicBezTo>
                    <a:pt x="4696460" y="1822450"/>
                    <a:pt x="4668520" y="1842770"/>
                    <a:pt x="4648200" y="1845310"/>
                  </a:cubicBezTo>
                  <a:cubicBezTo>
                    <a:pt x="4627880" y="1847850"/>
                    <a:pt x="4597400" y="1833880"/>
                    <a:pt x="4583430" y="1819910"/>
                  </a:cubicBezTo>
                  <a:cubicBezTo>
                    <a:pt x="4572000" y="1807210"/>
                    <a:pt x="4568190" y="1789430"/>
                    <a:pt x="4566920" y="1770380"/>
                  </a:cubicBezTo>
                  <a:cubicBezTo>
                    <a:pt x="4564380" y="1743710"/>
                    <a:pt x="4589780" y="1696720"/>
                    <a:pt x="4583430" y="1672590"/>
                  </a:cubicBezTo>
                  <a:cubicBezTo>
                    <a:pt x="4579620" y="1656080"/>
                    <a:pt x="4560570" y="1648460"/>
                    <a:pt x="4554220" y="1634490"/>
                  </a:cubicBezTo>
                  <a:cubicBezTo>
                    <a:pt x="4549140" y="1623060"/>
                    <a:pt x="4545330" y="1610360"/>
                    <a:pt x="4547870" y="1597660"/>
                  </a:cubicBezTo>
                  <a:cubicBezTo>
                    <a:pt x="4551680" y="1579880"/>
                    <a:pt x="4568190" y="1548130"/>
                    <a:pt x="4584700" y="1536700"/>
                  </a:cubicBezTo>
                  <a:cubicBezTo>
                    <a:pt x="4598670" y="1526540"/>
                    <a:pt x="4621530" y="1525270"/>
                    <a:pt x="4638040" y="1527810"/>
                  </a:cubicBezTo>
                  <a:cubicBezTo>
                    <a:pt x="4654550" y="1530350"/>
                    <a:pt x="4674870" y="1540510"/>
                    <a:pt x="4685030" y="1555750"/>
                  </a:cubicBezTo>
                  <a:cubicBezTo>
                    <a:pt x="4696460" y="1573530"/>
                    <a:pt x="4685030" y="1606550"/>
                    <a:pt x="4693920" y="1633220"/>
                  </a:cubicBezTo>
                  <a:cubicBezTo>
                    <a:pt x="4704080" y="1663700"/>
                    <a:pt x="4748530" y="1699260"/>
                    <a:pt x="4751070" y="1727200"/>
                  </a:cubicBezTo>
                  <a:cubicBezTo>
                    <a:pt x="4753610" y="1746250"/>
                    <a:pt x="4744720" y="1765300"/>
                    <a:pt x="4733290" y="1779270"/>
                  </a:cubicBezTo>
                  <a:cubicBezTo>
                    <a:pt x="4723130" y="1791970"/>
                    <a:pt x="4702810" y="1804670"/>
                    <a:pt x="4686300" y="1807210"/>
                  </a:cubicBezTo>
                  <a:cubicBezTo>
                    <a:pt x="4669790" y="1809750"/>
                    <a:pt x="4646930" y="1803400"/>
                    <a:pt x="4632960" y="1795780"/>
                  </a:cubicBezTo>
                  <a:cubicBezTo>
                    <a:pt x="4621530" y="1789430"/>
                    <a:pt x="4612640" y="1784350"/>
                    <a:pt x="4606290" y="1769110"/>
                  </a:cubicBezTo>
                  <a:cubicBezTo>
                    <a:pt x="4591050" y="1728470"/>
                    <a:pt x="4629150" y="1577340"/>
                    <a:pt x="4618990" y="1512570"/>
                  </a:cubicBezTo>
                  <a:cubicBezTo>
                    <a:pt x="4612640" y="1471930"/>
                    <a:pt x="4603750" y="1445260"/>
                    <a:pt x="4583430" y="1416050"/>
                  </a:cubicBezTo>
                  <a:cubicBezTo>
                    <a:pt x="4560570" y="1381760"/>
                    <a:pt x="4493260" y="1352550"/>
                    <a:pt x="4479290" y="1323340"/>
                  </a:cubicBezTo>
                  <a:cubicBezTo>
                    <a:pt x="4470400" y="1305560"/>
                    <a:pt x="4471670" y="1287780"/>
                    <a:pt x="4476750" y="1272540"/>
                  </a:cubicBezTo>
                  <a:cubicBezTo>
                    <a:pt x="4481830" y="1257300"/>
                    <a:pt x="4493260" y="1240790"/>
                    <a:pt x="4507230" y="1231900"/>
                  </a:cubicBezTo>
                  <a:cubicBezTo>
                    <a:pt x="4521200" y="1223010"/>
                    <a:pt x="4542790" y="1220470"/>
                    <a:pt x="4558030" y="1223010"/>
                  </a:cubicBezTo>
                  <a:cubicBezTo>
                    <a:pt x="4574540" y="1225550"/>
                    <a:pt x="4593590" y="1230630"/>
                    <a:pt x="4602480" y="1249680"/>
                  </a:cubicBezTo>
                  <a:cubicBezTo>
                    <a:pt x="4626610" y="1296670"/>
                    <a:pt x="4568190" y="1503680"/>
                    <a:pt x="4573270" y="1573530"/>
                  </a:cubicBezTo>
                  <a:cubicBezTo>
                    <a:pt x="4575810" y="1607820"/>
                    <a:pt x="4592320" y="1619250"/>
                    <a:pt x="4591050" y="1648460"/>
                  </a:cubicBezTo>
                  <a:cubicBezTo>
                    <a:pt x="4588510" y="1691640"/>
                    <a:pt x="4561840" y="1752600"/>
                    <a:pt x="4536440" y="1807210"/>
                  </a:cubicBezTo>
                  <a:cubicBezTo>
                    <a:pt x="4504690" y="1873250"/>
                    <a:pt x="4451350" y="1925320"/>
                    <a:pt x="4408170" y="2015490"/>
                  </a:cubicBezTo>
                  <a:cubicBezTo>
                    <a:pt x="4339590" y="2161540"/>
                    <a:pt x="4249420" y="2452370"/>
                    <a:pt x="4202430" y="2614930"/>
                  </a:cubicBezTo>
                  <a:cubicBezTo>
                    <a:pt x="4170680" y="2722880"/>
                    <a:pt x="4184650" y="2813050"/>
                    <a:pt x="4137660" y="2887980"/>
                  </a:cubicBezTo>
                  <a:cubicBezTo>
                    <a:pt x="4090670" y="2962910"/>
                    <a:pt x="3957320" y="3014980"/>
                    <a:pt x="3917950" y="3064510"/>
                  </a:cubicBezTo>
                  <a:cubicBezTo>
                    <a:pt x="3896360" y="3089910"/>
                    <a:pt x="3901440" y="3112770"/>
                    <a:pt x="3882390" y="3134360"/>
                  </a:cubicBezTo>
                  <a:cubicBezTo>
                    <a:pt x="3858260" y="3162300"/>
                    <a:pt x="3802380" y="3181350"/>
                    <a:pt x="3773170" y="3211830"/>
                  </a:cubicBezTo>
                  <a:cubicBezTo>
                    <a:pt x="3746500" y="3239770"/>
                    <a:pt x="3733800" y="3291840"/>
                    <a:pt x="3710940" y="3307080"/>
                  </a:cubicBezTo>
                  <a:cubicBezTo>
                    <a:pt x="3695700" y="3317240"/>
                    <a:pt x="3677920" y="3318510"/>
                    <a:pt x="3663950" y="3317240"/>
                  </a:cubicBezTo>
                  <a:cubicBezTo>
                    <a:pt x="3652520" y="3315970"/>
                    <a:pt x="3642360" y="3312160"/>
                    <a:pt x="3633470" y="3304540"/>
                  </a:cubicBezTo>
                  <a:cubicBezTo>
                    <a:pt x="3622040" y="3293110"/>
                    <a:pt x="3605530" y="3266440"/>
                    <a:pt x="3605530" y="3248660"/>
                  </a:cubicBezTo>
                  <a:cubicBezTo>
                    <a:pt x="3605530" y="3229610"/>
                    <a:pt x="3625850" y="3219450"/>
                    <a:pt x="3636010" y="3194050"/>
                  </a:cubicBezTo>
                  <a:cubicBezTo>
                    <a:pt x="3655060" y="3145790"/>
                    <a:pt x="3663950" y="3049270"/>
                    <a:pt x="3694430" y="2974340"/>
                  </a:cubicBezTo>
                  <a:cubicBezTo>
                    <a:pt x="3731260" y="2885440"/>
                    <a:pt x="3788410" y="2792730"/>
                    <a:pt x="3851910" y="2700020"/>
                  </a:cubicBezTo>
                  <a:cubicBezTo>
                    <a:pt x="3925570" y="2592070"/>
                    <a:pt x="4060190" y="2452370"/>
                    <a:pt x="4121150" y="2371090"/>
                  </a:cubicBezTo>
                  <a:cubicBezTo>
                    <a:pt x="4155440" y="2325370"/>
                    <a:pt x="4166870" y="2289810"/>
                    <a:pt x="4196080" y="2259330"/>
                  </a:cubicBezTo>
                  <a:cubicBezTo>
                    <a:pt x="4222750" y="2231390"/>
                    <a:pt x="4267200" y="2216150"/>
                    <a:pt x="4288790" y="2194560"/>
                  </a:cubicBezTo>
                  <a:cubicBezTo>
                    <a:pt x="4304030" y="2179320"/>
                    <a:pt x="4306570" y="2157730"/>
                    <a:pt x="4321810" y="2148840"/>
                  </a:cubicBezTo>
                  <a:cubicBezTo>
                    <a:pt x="4337050" y="2139950"/>
                    <a:pt x="4364990" y="2137410"/>
                    <a:pt x="4381500" y="2143760"/>
                  </a:cubicBezTo>
                  <a:cubicBezTo>
                    <a:pt x="4395470" y="2148840"/>
                    <a:pt x="4408170" y="2165350"/>
                    <a:pt x="4414520" y="2176780"/>
                  </a:cubicBezTo>
                  <a:cubicBezTo>
                    <a:pt x="4419600" y="2185670"/>
                    <a:pt x="4422140" y="2192020"/>
                    <a:pt x="4419600" y="2205990"/>
                  </a:cubicBezTo>
                  <a:cubicBezTo>
                    <a:pt x="4413250" y="2252980"/>
                    <a:pt x="4328160" y="2410460"/>
                    <a:pt x="4282440" y="2499360"/>
                  </a:cubicBezTo>
                  <a:cubicBezTo>
                    <a:pt x="4243070" y="2576830"/>
                    <a:pt x="4211320" y="2635250"/>
                    <a:pt x="4164330" y="2712720"/>
                  </a:cubicBezTo>
                  <a:cubicBezTo>
                    <a:pt x="4105910" y="2810510"/>
                    <a:pt x="4018280" y="2926080"/>
                    <a:pt x="3952240" y="3036570"/>
                  </a:cubicBezTo>
                  <a:cubicBezTo>
                    <a:pt x="3887470" y="3144520"/>
                    <a:pt x="3804920" y="3294380"/>
                    <a:pt x="3771900" y="3368040"/>
                  </a:cubicBezTo>
                  <a:cubicBezTo>
                    <a:pt x="3756660" y="3403600"/>
                    <a:pt x="3759200" y="3429000"/>
                    <a:pt x="3743960" y="3448050"/>
                  </a:cubicBezTo>
                  <a:cubicBezTo>
                    <a:pt x="3732530" y="3463290"/>
                    <a:pt x="3712210" y="3477260"/>
                    <a:pt x="3696970" y="3479800"/>
                  </a:cubicBezTo>
                  <a:cubicBezTo>
                    <a:pt x="3683000" y="3482340"/>
                    <a:pt x="3666490" y="3477260"/>
                    <a:pt x="3655060" y="3469640"/>
                  </a:cubicBezTo>
                  <a:cubicBezTo>
                    <a:pt x="3643630" y="3462020"/>
                    <a:pt x="3633470" y="3445510"/>
                    <a:pt x="3629660" y="3434080"/>
                  </a:cubicBezTo>
                  <a:cubicBezTo>
                    <a:pt x="3627120" y="3423920"/>
                    <a:pt x="3627120" y="3418840"/>
                    <a:pt x="3630930" y="3403600"/>
                  </a:cubicBezTo>
                  <a:cubicBezTo>
                    <a:pt x="3644900" y="3350260"/>
                    <a:pt x="3726180" y="3195320"/>
                    <a:pt x="3813810" y="3065780"/>
                  </a:cubicBezTo>
                  <a:cubicBezTo>
                    <a:pt x="3952240" y="2862580"/>
                    <a:pt x="4320540" y="2470150"/>
                    <a:pt x="4427220" y="2332990"/>
                  </a:cubicBezTo>
                  <a:cubicBezTo>
                    <a:pt x="4467860" y="2280920"/>
                    <a:pt x="4486910" y="2256790"/>
                    <a:pt x="4507230" y="2222500"/>
                  </a:cubicBezTo>
                  <a:cubicBezTo>
                    <a:pt x="4522470" y="2195830"/>
                    <a:pt x="4527550" y="2165350"/>
                    <a:pt x="4541520" y="2148840"/>
                  </a:cubicBezTo>
                  <a:cubicBezTo>
                    <a:pt x="4551680" y="2136140"/>
                    <a:pt x="4565650" y="2128520"/>
                    <a:pt x="4578350" y="2124710"/>
                  </a:cubicBezTo>
                  <a:cubicBezTo>
                    <a:pt x="4588510" y="2122170"/>
                    <a:pt x="4598670" y="2123440"/>
                    <a:pt x="4607560" y="2125980"/>
                  </a:cubicBezTo>
                  <a:cubicBezTo>
                    <a:pt x="4616450" y="2128520"/>
                    <a:pt x="4625340" y="2132330"/>
                    <a:pt x="4632960" y="2139950"/>
                  </a:cubicBezTo>
                  <a:cubicBezTo>
                    <a:pt x="4641850" y="2148840"/>
                    <a:pt x="4650740" y="2160270"/>
                    <a:pt x="4652010" y="2179320"/>
                  </a:cubicBezTo>
                  <a:cubicBezTo>
                    <a:pt x="4655820" y="2219960"/>
                    <a:pt x="4635500" y="2312670"/>
                    <a:pt x="4598670" y="2378710"/>
                  </a:cubicBezTo>
                  <a:cubicBezTo>
                    <a:pt x="4550410" y="2463800"/>
                    <a:pt x="4442460" y="2534920"/>
                    <a:pt x="4356100" y="2631440"/>
                  </a:cubicBezTo>
                  <a:cubicBezTo>
                    <a:pt x="4249420" y="2750820"/>
                    <a:pt x="4135120" y="2908300"/>
                    <a:pt x="4009390" y="3046730"/>
                  </a:cubicBezTo>
                  <a:cubicBezTo>
                    <a:pt x="3872230" y="3197860"/>
                    <a:pt x="3703320" y="3351530"/>
                    <a:pt x="3562350" y="3501390"/>
                  </a:cubicBezTo>
                  <a:cubicBezTo>
                    <a:pt x="3429000" y="3641090"/>
                    <a:pt x="3255010" y="3825240"/>
                    <a:pt x="3183890" y="3915410"/>
                  </a:cubicBezTo>
                  <a:cubicBezTo>
                    <a:pt x="3152140" y="3954780"/>
                    <a:pt x="3143250" y="3989070"/>
                    <a:pt x="3122930" y="4006850"/>
                  </a:cubicBezTo>
                  <a:cubicBezTo>
                    <a:pt x="3110230" y="4018280"/>
                    <a:pt x="3098800" y="4024630"/>
                    <a:pt x="3086100" y="4025900"/>
                  </a:cubicBezTo>
                  <a:cubicBezTo>
                    <a:pt x="3073400" y="4027170"/>
                    <a:pt x="3055620" y="4022090"/>
                    <a:pt x="3044190" y="4014470"/>
                  </a:cubicBezTo>
                  <a:cubicBezTo>
                    <a:pt x="3034030" y="4006850"/>
                    <a:pt x="3025140" y="3990340"/>
                    <a:pt x="3021330" y="3978910"/>
                  </a:cubicBezTo>
                  <a:cubicBezTo>
                    <a:pt x="3018790" y="3968750"/>
                    <a:pt x="3020060" y="3962400"/>
                    <a:pt x="3022600" y="3949700"/>
                  </a:cubicBezTo>
                  <a:cubicBezTo>
                    <a:pt x="3027680" y="3919220"/>
                    <a:pt x="3036570" y="3865880"/>
                    <a:pt x="3067050" y="3804920"/>
                  </a:cubicBezTo>
                  <a:cubicBezTo>
                    <a:pt x="3131820" y="3671570"/>
                    <a:pt x="3360420" y="3382010"/>
                    <a:pt x="3477260" y="3223260"/>
                  </a:cubicBezTo>
                  <a:cubicBezTo>
                    <a:pt x="3561080" y="3110230"/>
                    <a:pt x="3605530" y="3051810"/>
                    <a:pt x="3698240" y="2938780"/>
                  </a:cubicBezTo>
                  <a:cubicBezTo>
                    <a:pt x="3841750" y="2764790"/>
                    <a:pt x="4126230" y="2411730"/>
                    <a:pt x="4263390" y="2292350"/>
                  </a:cubicBezTo>
                  <a:cubicBezTo>
                    <a:pt x="4328160" y="2236470"/>
                    <a:pt x="4382770" y="2200910"/>
                    <a:pt x="4424680" y="2188210"/>
                  </a:cubicBezTo>
                  <a:cubicBezTo>
                    <a:pt x="4447540" y="2180590"/>
                    <a:pt x="4467860" y="2179320"/>
                    <a:pt x="4483100" y="2186940"/>
                  </a:cubicBezTo>
                  <a:cubicBezTo>
                    <a:pt x="4498340" y="2194560"/>
                    <a:pt x="4512310" y="2219960"/>
                    <a:pt x="4516120" y="2235200"/>
                  </a:cubicBezTo>
                  <a:cubicBezTo>
                    <a:pt x="4518660" y="2245360"/>
                    <a:pt x="4516120" y="2255520"/>
                    <a:pt x="4512310" y="2264410"/>
                  </a:cubicBezTo>
                  <a:cubicBezTo>
                    <a:pt x="4507230" y="2275840"/>
                    <a:pt x="4488180" y="2280920"/>
                    <a:pt x="4483100" y="2297430"/>
                  </a:cubicBezTo>
                  <a:cubicBezTo>
                    <a:pt x="4475480" y="2325370"/>
                    <a:pt x="4508500" y="2374900"/>
                    <a:pt x="4504690" y="2423160"/>
                  </a:cubicBezTo>
                  <a:cubicBezTo>
                    <a:pt x="4498340" y="2489200"/>
                    <a:pt x="4455160" y="2588260"/>
                    <a:pt x="4419600" y="2655570"/>
                  </a:cubicBezTo>
                  <a:cubicBezTo>
                    <a:pt x="4387850" y="2715260"/>
                    <a:pt x="4345940" y="2753360"/>
                    <a:pt x="4307840" y="2813050"/>
                  </a:cubicBezTo>
                  <a:cubicBezTo>
                    <a:pt x="4262120" y="2886710"/>
                    <a:pt x="4210050" y="3031490"/>
                    <a:pt x="4166870" y="3068320"/>
                  </a:cubicBezTo>
                  <a:cubicBezTo>
                    <a:pt x="4147820" y="3084830"/>
                    <a:pt x="4127500" y="3089910"/>
                    <a:pt x="4112260" y="3089910"/>
                  </a:cubicBezTo>
                  <a:cubicBezTo>
                    <a:pt x="4100830" y="3089910"/>
                    <a:pt x="4091940" y="3086100"/>
                    <a:pt x="4084320" y="3079750"/>
                  </a:cubicBezTo>
                  <a:cubicBezTo>
                    <a:pt x="4074160" y="3072130"/>
                    <a:pt x="4062730" y="3060700"/>
                    <a:pt x="4058920" y="3042920"/>
                  </a:cubicBezTo>
                  <a:cubicBezTo>
                    <a:pt x="4050030" y="3003550"/>
                    <a:pt x="4074160" y="2913380"/>
                    <a:pt x="4097020" y="2840990"/>
                  </a:cubicBezTo>
                  <a:cubicBezTo>
                    <a:pt x="4124960" y="2750820"/>
                    <a:pt x="4171950" y="2659380"/>
                    <a:pt x="4230370" y="2550160"/>
                  </a:cubicBezTo>
                  <a:cubicBezTo>
                    <a:pt x="4311650" y="2397760"/>
                    <a:pt x="4556760" y="2023110"/>
                    <a:pt x="4552950" y="2020570"/>
                  </a:cubicBezTo>
                  <a:cubicBezTo>
                    <a:pt x="4550410" y="2019300"/>
                    <a:pt x="4507230" y="2099310"/>
                    <a:pt x="4461510" y="2147570"/>
                  </a:cubicBezTo>
                  <a:cubicBezTo>
                    <a:pt x="4376420" y="2237740"/>
                    <a:pt x="4194810" y="2359660"/>
                    <a:pt x="4047490" y="2484120"/>
                  </a:cubicBezTo>
                  <a:cubicBezTo>
                    <a:pt x="3874770" y="2630170"/>
                    <a:pt x="3639820" y="2829560"/>
                    <a:pt x="3491230" y="2971800"/>
                  </a:cubicBezTo>
                  <a:cubicBezTo>
                    <a:pt x="3384550" y="3074670"/>
                    <a:pt x="3288030" y="3195320"/>
                    <a:pt x="3227070" y="3247390"/>
                  </a:cubicBezTo>
                  <a:cubicBezTo>
                    <a:pt x="3197860" y="3271520"/>
                    <a:pt x="3175000" y="3275330"/>
                    <a:pt x="3158490" y="3295650"/>
                  </a:cubicBezTo>
                  <a:cubicBezTo>
                    <a:pt x="3143250" y="3314700"/>
                    <a:pt x="3144520" y="3351530"/>
                    <a:pt x="3129280" y="3364230"/>
                  </a:cubicBezTo>
                  <a:cubicBezTo>
                    <a:pt x="3117850" y="3374390"/>
                    <a:pt x="3098800" y="3376930"/>
                    <a:pt x="3084830" y="3374390"/>
                  </a:cubicBezTo>
                  <a:cubicBezTo>
                    <a:pt x="3070860" y="3371850"/>
                    <a:pt x="3054350" y="3361690"/>
                    <a:pt x="3045460" y="3352800"/>
                  </a:cubicBezTo>
                  <a:cubicBezTo>
                    <a:pt x="3037840" y="3345180"/>
                    <a:pt x="3032760" y="3336290"/>
                    <a:pt x="3031490" y="3326130"/>
                  </a:cubicBezTo>
                  <a:cubicBezTo>
                    <a:pt x="3028950" y="3313430"/>
                    <a:pt x="3027680" y="3300730"/>
                    <a:pt x="3037840" y="3281680"/>
                  </a:cubicBezTo>
                  <a:cubicBezTo>
                    <a:pt x="3067050" y="3224530"/>
                    <a:pt x="3211830" y="3117850"/>
                    <a:pt x="3333750" y="2994660"/>
                  </a:cubicBezTo>
                  <a:cubicBezTo>
                    <a:pt x="3543300" y="2782570"/>
                    <a:pt x="3923030" y="2381250"/>
                    <a:pt x="4166870" y="2113280"/>
                  </a:cubicBezTo>
                  <a:cubicBezTo>
                    <a:pt x="4366260" y="1894840"/>
                    <a:pt x="4587240" y="1616710"/>
                    <a:pt x="4697730" y="1510030"/>
                  </a:cubicBezTo>
                  <a:cubicBezTo>
                    <a:pt x="4742180" y="1466850"/>
                    <a:pt x="4799330" y="1430020"/>
                    <a:pt x="4798060" y="1427480"/>
                  </a:cubicBezTo>
                  <a:cubicBezTo>
                    <a:pt x="4795520" y="1423670"/>
                    <a:pt x="4476750" y="1639570"/>
                    <a:pt x="4302760" y="1771650"/>
                  </a:cubicBezTo>
                  <a:cubicBezTo>
                    <a:pt x="4094480" y="1930400"/>
                    <a:pt x="3882390" y="2108200"/>
                    <a:pt x="3641090" y="2322830"/>
                  </a:cubicBezTo>
                  <a:cubicBezTo>
                    <a:pt x="3331210" y="2599690"/>
                    <a:pt x="2912110" y="2997200"/>
                    <a:pt x="2611120" y="3305810"/>
                  </a:cubicBezTo>
                  <a:cubicBezTo>
                    <a:pt x="2359660" y="3563620"/>
                    <a:pt x="2143760" y="3811270"/>
                    <a:pt x="1946910" y="4039870"/>
                  </a:cubicBezTo>
                  <a:cubicBezTo>
                    <a:pt x="1781810" y="4231640"/>
                    <a:pt x="1642110" y="4403090"/>
                    <a:pt x="1506220" y="4578350"/>
                  </a:cubicBezTo>
                  <a:cubicBezTo>
                    <a:pt x="1381760" y="4738370"/>
                    <a:pt x="1238250" y="4963160"/>
                    <a:pt x="1160780" y="5048250"/>
                  </a:cubicBezTo>
                  <a:cubicBezTo>
                    <a:pt x="1127760" y="5083810"/>
                    <a:pt x="1106170" y="5107940"/>
                    <a:pt x="1082040" y="5118100"/>
                  </a:cubicBezTo>
                  <a:cubicBezTo>
                    <a:pt x="1066800" y="5124450"/>
                    <a:pt x="1051560" y="5123180"/>
                    <a:pt x="1040130" y="5120640"/>
                  </a:cubicBezTo>
                  <a:cubicBezTo>
                    <a:pt x="1029970" y="5118100"/>
                    <a:pt x="1021080" y="5113020"/>
                    <a:pt x="1014730" y="5105400"/>
                  </a:cubicBezTo>
                  <a:cubicBezTo>
                    <a:pt x="1007110" y="5096510"/>
                    <a:pt x="999490" y="5078730"/>
                    <a:pt x="998220" y="5067300"/>
                  </a:cubicBezTo>
                  <a:cubicBezTo>
                    <a:pt x="996950" y="5057140"/>
                    <a:pt x="996950" y="5049520"/>
                    <a:pt x="1003300" y="5038090"/>
                  </a:cubicBezTo>
                  <a:cubicBezTo>
                    <a:pt x="1018540" y="5008880"/>
                    <a:pt x="1085850" y="4964430"/>
                    <a:pt x="1129030" y="4908550"/>
                  </a:cubicBezTo>
                  <a:cubicBezTo>
                    <a:pt x="1192530" y="4826000"/>
                    <a:pt x="1229360" y="4720590"/>
                    <a:pt x="1328420" y="4573270"/>
                  </a:cubicBezTo>
                  <a:cubicBezTo>
                    <a:pt x="1541780" y="4253230"/>
                    <a:pt x="2150110" y="3517900"/>
                    <a:pt x="2424430" y="3111500"/>
                  </a:cubicBezTo>
                  <a:cubicBezTo>
                    <a:pt x="2608580" y="2837180"/>
                    <a:pt x="2774950" y="2567940"/>
                    <a:pt x="2853690" y="2399030"/>
                  </a:cubicBezTo>
                  <a:cubicBezTo>
                    <a:pt x="2894330" y="2312670"/>
                    <a:pt x="2905760" y="2263140"/>
                    <a:pt x="2924810" y="2193290"/>
                  </a:cubicBezTo>
                  <a:cubicBezTo>
                    <a:pt x="2945130" y="2122170"/>
                    <a:pt x="2952750" y="2007870"/>
                    <a:pt x="2970530" y="1973580"/>
                  </a:cubicBezTo>
                  <a:cubicBezTo>
                    <a:pt x="2976880" y="1960880"/>
                    <a:pt x="2981960" y="1957070"/>
                    <a:pt x="2990850" y="1951990"/>
                  </a:cubicBezTo>
                  <a:cubicBezTo>
                    <a:pt x="3001010" y="1945640"/>
                    <a:pt x="3020060" y="1941830"/>
                    <a:pt x="3032760" y="1943100"/>
                  </a:cubicBezTo>
                  <a:cubicBezTo>
                    <a:pt x="3042920" y="1944370"/>
                    <a:pt x="3053080" y="1948180"/>
                    <a:pt x="3060700" y="1954530"/>
                  </a:cubicBezTo>
                  <a:cubicBezTo>
                    <a:pt x="3069590" y="1962150"/>
                    <a:pt x="3079750" y="1978660"/>
                    <a:pt x="3083560" y="1990090"/>
                  </a:cubicBezTo>
                  <a:cubicBezTo>
                    <a:pt x="3086100" y="2000250"/>
                    <a:pt x="3088640" y="2005330"/>
                    <a:pt x="3083560" y="2019300"/>
                  </a:cubicBezTo>
                  <a:cubicBezTo>
                    <a:pt x="3064510" y="2073910"/>
                    <a:pt x="2898140" y="2222500"/>
                    <a:pt x="2792730" y="2367280"/>
                  </a:cubicBezTo>
                  <a:cubicBezTo>
                    <a:pt x="2639060" y="2578100"/>
                    <a:pt x="2449830" y="2884170"/>
                    <a:pt x="2280920" y="3178810"/>
                  </a:cubicBezTo>
                  <a:cubicBezTo>
                    <a:pt x="2089150" y="3512820"/>
                    <a:pt x="1828800" y="4009390"/>
                    <a:pt x="1714500" y="4274820"/>
                  </a:cubicBezTo>
                  <a:cubicBezTo>
                    <a:pt x="1652270" y="4419600"/>
                    <a:pt x="1626870" y="4498340"/>
                    <a:pt x="1595120" y="4620260"/>
                  </a:cubicBezTo>
                  <a:cubicBezTo>
                    <a:pt x="1562100" y="4749800"/>
                    <a:pt x="1492250" y="4954270"/>
                    <a:pt x="1524000" y="5031740"/>
                  </a:cubicBezTo>
                  <a:cubicBezTo>
                    <a:pt x="1540510" y="5073650"/>
                    <a:pt x="1592580" y="5101590"/>
                    <a:pt x="1624330" y="5105400"/>
                  </a:cubicBezTo>
                  <a:cubicBezTo>
                    <a:pt x="1649730" y="5107940"/>
                    <a:pt x="1675130" y="5095240"/>
                    <a:pt x="1696720" y="5074920"/>
                  </a:cubicBezTo>
                  <a:cubicBezTo>
                    <a:pt x="1732280" y="5043170"/>
                    <a:pt x="1762760" y="4980940"/>
                    <a:pt x="1786890" y="4900930"/>
                  </a:cubicBezTo>
                  <a:cubicBezTo>
                    <a:pt x="1830070" y="4754880"/>
                    <a:pt x="1846580" y="4415790"/>
                    <a:pt x="1850390" y="4248150"/>
                  </a:cubicBezTo>
                  <a:cubicBezTo>
                    <a:pt x="1852930" y="4144010"/>
                    <a:pt x="1858010" y="4075430"/>
                    <a:pt x="1837690" y="3992880"/>
                  </a:cubicBezTo>
                  <a:cubicBezTo>
                    <a:pt x="1817370" y="3906520"/>
                    <a:pt x="1774190" y="3818890"/>
                    <a:pt x="1723390" y="3742690"/>
                  </a:cubicBezTo>
                  <a:cubicBezTo>
                    <a:pt x="1671320" y="3663950"/>
                    <a:pt x="1596390" y="3601720"/>
                    <a:pt x="1524000" y="3528060"/>
                  </a:cubicBezTo>
                  <a:cubicBezTo>
                    <a:pt x="1442720" y="3445510"/>
                    <a:pt x="1358900" y="3365500"/>
                    <a:pt x="1254760" y="3274060"/>
                  </a:cubicBezTo>
                  <a:cubicBezTo>
                    <a:pt x="1120140" y="3157220"/>
                    <a:pt x="899160" y="2970530"/>
                    <a:pt x="777240" y="2891790"/>
                  </a:cubicBezTo>
                  <a:cubicBezTo>
                    <a:pt x="708660" y="2847340"/>
                    <a:pt x="668020" y="2832100"/>
                    <a:pt x="607060" y="2805430"/>
                  </a:cubicBezTo>
                  <a:cubicBezTo>
                    <a:pt x="539750" y="2776220"/>
                    <a:pt x="419100" y="2703830"/>
                    <a:pt x="387350" y="2722880"/>
                  </a:cubicBezTo>
                  <a:cubicBezTo>
                    <a:pt x="367030" y="2735580"/>
                    <a:pt x="359410" y="2786380"/>
                    <a:pt x="375920" y="2819400"/>
                  </a:cubicBezTo>
                  <a:cubicBezTo>
                    <a:pt x="408940" y="2889250"/>
                    <a:pt x="599440" y="2979420"/>
                    <a:pt x="731520" y="3042920"/>
                  </a:cubicBezTo>
                  <a:cubicBezTo>
                    <a:pt x="877570" y="3112770"/>
                    <a:pt x="1054100" y="3163570"/>
                    <a:pt x="1219200" y="3211830"/>
                  </a:cubicBezTo>
                  <a:cubicBezTo>
                    <a:pt x="1384300" y="3260090"/>
                    <a:pt x="1559560" y="3303270"/>
                    <a:pt x="1722120" y="3331210"/>
                  </a:cubicBezTo>
                  <a:cubicBezTo>
                    <a:pt x="1871980" y="3357880"/>
                    <a:pt x="2000250" y="3368040"/>
                    <a:pt x="2159000" y="3380740"/>
                  </a:cubicBezTo>
                  <a:cubicBezTo>
                    <a:pt x="2346960" y="3395980"/>
                    <a:pt x="2649220" y="3442970"/>
                    <a:pt x="2778760" y="3413760"/>
                  </a:cubicBezTo>
                  <a:cubicBezTo>
                    <a:pt x="2844800" y="3398520"/>
                    <a:pt x="2885440" y="3373120"/>
                    <a:pt x="2917190" y="3337560"/>
                  </a:cubicBezTo>
                  <a:cubicBezTo>
                    <a:pt x="2946400" y="3304540"/>
                    <a:pt x="2955290" y="3257550"/>
                    <a:pt x="2967990" y="3209290"/>
                  </a:cubicBezTo>
                  <a:cubicBezTo>
                    <a:pt x="2983230" y="3149600"/>
                    <a:pt x="2998470" y="3073400"/>
                    <a:pt x="2994660" y="3002280"/>
                  </a:cubicBezTo>
                  <a:cubicBezTo>
                    <a:pt x="2990850" y="2926080"/>
                    <a:pt x="2967990" y="2839720"/>
                    <a:pt x="2940050" y="2768600"/>
                  </a:cubicBezTo>
                  <a:cubicBezTo>
                    <a:pt x="2913380" y="2701290"/>
                    <a:pt x="2875280" y="2641600"/>
                    <a:pt x="2832100" y="2584450"/>
                  </a:cubicBezTo>
                  <a:cubicBezTo>
                    <a:pt x="2787650" y="2524760"/>
                    <a:pt x="2743200" y="2473960"/>
                    <a:pt x="2677160" y="2419350"/>
                  </a:cubicBezTo>
                  <a:cubicBezTo>
                    <a:pt x="2586990" y="2344420"/>
                    <a:pt x="2442210" y="2264410"/>
                    <a:pt x="2322830" y="2194560"/>
                  </a:cubicBezTo>
                  <a:cubicBezTo>
                    <a:pt x="2205990" y="2125980"/>
                    <a:pt x="2084070" y="2063750"/>
                    <a:pt x="1967230" y="2006600"/>
                  </a:cubicBezTo>
                  <a:cubicBezTo>
                    <a:pt x="1855470" y="1951990"/>
                    <a:pt x="1742440" y="1894840"/>
                    <a:pt x="1635760" y="1859280"/>
                  </a:cubicBezTo>
                  <a:cubicBezTo>
                    <a:pt x="1543050" y="1828800"/>
                    <a:pt x="1461770" y="1814830"/>
                    <a:pt x="1367790" y="1798320"/>
                  </a:cubicBezTo>
                  <a:cubicBezTo>
                    <a:pt x="1264920" y="1780540"/>
                    <a:pt x="1111250" y="1734820"/>
                    <a:pt x="1041400" y="1761490"/>
                  </a:cubicBezTo>
                  <a:cubicBezTo>
                    <a:pt x="996950" y="1778000"/>
                    <a:pt x="979170" y="1817370"/>
                    <a:pt x="955040" y="1858010"/>
                  </a:cubicBezTo>
                  <a:cubicBezTo>
                    <a:pt x="924560" y="1908810"/>
                    <a:pt x="902970" y="1968500"/>
                    <a:pt x="885190" y="2048510"/>
                  </a:cubicBezTo>
                  <a:cubicBezTo>
                    <a:pt x="857250" y="2176780"/>
                    <a:pt x="807720" y="2425700"/>
                    <a:pt x="843280" y="2560320"/>
                  </a:cubicBezTo>
                  <a:cubicBezTo>
                    <a:pt x="871220" y="2663190"/>
                    <a:pt x="944880" y="2734310"/>
                    <a:pt x="1012190" y="2806700"/>
                  </a:cubicBezTo>
                  <a:cubicBezTo>
                    <a:pt x="1082040" y="2881630"/>
                    <a:pt x="1165860" y="2951480"/>
                    <a:pt x="1256030" y="3001010"/>
                  </a:cubicBezTo>
                  <a:cubicBezTo>
                    <a:pt x="1346200" y="3050540"/>
                    <a:pt x="1457960" y="3078480"/>
                    <a:pt x="1554480" y="3103880"/>
                  </a:cubicBezTo>
                  <a:cubicBezTo>
                    <a:pt x="1643380" y="3126740"/>
                    <a:pt x="1729740" y="3136900"/>
                    <a:pt x="1814830" y="3148330"/>
                  </a:cubicBezTo>
                  <a:cubicBezTo>
                    <a:pt x="1897380" y="3158490"/>
                    <a:pt x="1988820" y="3178810"/>
                    <a:pt x="2059940" y="3168650"/>
                  </a:cubicBezTo>
                  <a:cubicBezTo>
                    <a:pt x="2118360" y="3161030"/>
                    <a:pt x="2161540" y="3139440"/>
                    <a:pt x="2212340" y="3111500"/>
                  </a:cubicBezTo>
                  <a:cubicBezTo>
                    <a:pt x="2270760" y="3079750"/>
                    <a:pt x="2334260" y="3034030"/>
                    <a:pt x="2385060" y="2980690"/>
                  </a:cubicBezTo>
                  <a:cubicBezTo>
                    <a:pt x="2438400" y="2923540"/>
                    <a:pt x="2480310" y="2854960"/>
                    <a:pt x="2520950" y="2776220"/>
                  </a:cubicBezTo>
                  <a:cubicBezTo>
                    <a:pt x="2569210" y="2680970"/>
                    <a:pt x="2609850" y="2560320"/>
                    <a:pt x="2646680" y="2444750"/>
                  </a:cubicBezTo>
                  <a:cubicBezTo>
                    <a:pt x="2686050" y="2320290"/>
                    <a:pt x="2720340" y="2193290"/>
                    <a:pt x="2745740" y="2053590"/>
                  </a:cubicBezTo>
                  <a:cubicBezTo>
                    <a:pt x="2774950" y="1894840"/>
                    <a:pt x="2816860" y="1667510"/>
                    <a:pt x="2805430" y="1539240"/>
                  </a:cubicBezTo>
                  <a:cubicBezTo>
                    <a:pt x="2797810" y="1460500"/>
                    <a:pt x="2776220" y="1408430"/>
                    <a:pt x="2747010" y="1352550"/>
                  </a:cubicBezTo>
                  <a:cubicBezTo>
                    <a:pt x="2720340" y="1300480"/>
                    <a:pt x="2687320" y="1252220"/>
                    <a:pt x="2641600" y="1214120"/>
                  </a:cubicBezTo>
                  <a:cubicBezTo>
                    <a:pt x="2590800" y="1172210"/>
                    <a:pt x="2526030" y="1145540"/>
                    <a:pt x="2449830" y="1117600"/>
                  </a:cubicBezTo>
                  <a:cubicBezTo>
                    <a:pt x="2348230" y="1080770"/>
                    <a:pt x="2199640" y="1050290"/>
                    <a:pt x="2077720" y="1028700"/>
                  </a:cubicBezTo>
                  <a:cubicBezTo>
                    <a:pt x="1963420" y="1008380"/>
                    <a:pt x="1849120" y="991870"/>
                    <a:pt x="1739900" y="990600"/>
                  </a:cubicBezTo>
                  <a:cubicBezTo>
                    <a:pt x="1638300" y="989330"/>
                    <a:pt x="1545590" y="986790"/>
                    <a:pt x="1446530" y="1018540"/>
                  </a:cubicBezTo>
                  <a:cubicBezTo>
                    <a:pt x="1328420" y="1056640"/>
                    <a:pt x="1207770" y="1141730"/>
                    <a:pt x="1087120" y="1229360"/>
                  </a:cubicBezTo>
                  <a:cubicBezTo>
                    <a:pt x="946150" y="1332230"/>
                    <a:pt x="787400" y="1473200"/>
                    <a:pt x="662940" y="1610360"/>
                  </a:cubicBezTo>
                  <a:cubicBezTo>
                    <a:pt x="542290" y="1743710"/>
                    <a:pt x="426720" y="1885950"/>
                    <a:pt x="349250" y="2038350"/>
                  </a:cubicBezTo>
                  <a:cubicBezTo>
                    <a:pt x="274320" y="2185670"/>
                    <a:pt x="234950" y="2357120"/>
                    <a:pt x="198120" y="2505710"/>
                  </a:cubicBezTo>
                  <a:cubicBezTo>
                    <a:pt x="165100" y="2637790"/>
                    <a:pt x="139700" y="2762250"/>
                    <a:pt x="132080" y="2884170"/>
                  </a:cubicBezTo>
                  <a:cubicBezTo>
                    <a:pt x="124460" y="2997200"/>
                    <a:pt x="113030" y="3117850"/>
                    <a:pt x="147320" y="3213100"/>
                  </a:cubicBezTo>
                  <a:cubicBezTo>
                    <a:pt x="180340" y="3303270"/>
                    <a:pt x="245110" y="3378200"/>
                    <a:pt x="326390" y="3446780"/>
                  </a:cubicBezTo>
                  <a:cubicBezTo>
                    <a:pt x="427990" y="3531870"/>
                    <a:pt x="584200" y="3606800"/>
                    <a:pt x="730250" y="3656330"/>
                  </a:cubicBezTo>
                  <a:cubicBezTo>
                    <a:pt x="885190" y="3709670"/>
                    <a:pt x="1045210" y="3723640"/>
                    <a:pt x="1234440" y="3746500"/>
                  </a:cubicBezTo>
                  <a:cubicBezTo>
                    <a:pt x="1473200" y="3775710"/>
                    <a:pt x="1868170" y="3836670"/>
                    <a:pt x="2052320" y="3803650"/>
                  </a:cubicBezTo>
                  <a:cubicBezTo>
                    <a:pt x="2152650" y="3785870"/>
                    <a:pt x="2204720" y="3746500"/>
                    <a:pt x="2274570" y="3702050"/>
                  </a:cubicBezTo>
                  <a:cubicBezTo>
                    <a:pt x="2346960" y="3656330"/>
                    <a:pt x="2421890" y="3601720"/>
                    <a:pt x="2479040" y="3529330"/>
                  </a:cubicBezTo>
                  <a:cubicBezTo>
                    <a:pt x="2541270" y="3450590"/>
                    <a:pt x="2590800" y="3336290"/>
                    <a:pt x="2626360" y="3241040"/>
                  </a:cubicBezTo>
                  <a:cubicBezTo>
                    <a:pt x="2658110" y="3155950"/>
                    <a:pt x="2675890" y="3074670"/>
                    <a:pt x="2691130" y="2987040"/>
                  </a:cubicBezTo>
                  <a:cubicBezTo>
                    <a:pt x="2707640" y="2895600"/>
                    <a:pt x="2717800" y="2800350"/>
                    <a:pt x="2717800" y="2701290"/>
                  </a:cubicBezTo>
                  <a:cubicBezTo>
                    <a:pt x="2717800" y="2592070"/>
                    <a:pt x="2706370" y="2459990"/>
                    <a:pt x="2684780" y="2358390"/>
                  </a:cubicBezTo>
                  <a:cubicBezTo>
                    <a:pt x="2665730" y="2274570"/>
                    <a:pt x="2644140" y="2197100"/>
                    <a:pt x="2606040" y="2132330"/>
                  </a:cubicBezTo>
                  <a:cubicBezTo>
                    <a:pt x="2570480" y="2072640"/>
                    <a:pt x="2523490" y="2024380"/>
                    <a:pt x="2468880" y="1978660"/>
                  </a:cubicBezTo>
                  <a:cubicBezTo>
                    <a:pt x="2409190" y="1929130"/>
                    <a:pt x="2331720" y="1879600"/>
                    <a:pt x="2258060" y="1849120"/>
                  </a:cubicBezTo>
                  <a:cubicBezTo>
                    <a:pt x="2189480" y="1819910"/>
                    <a:pt x="2128520" y="1809750"/>
                    <a:pt x="2043430" y="1795780"/>
                  </a:cubicBezTo>
                  <a:cubicBezTo>
                    <a:pt x="1921510" y="1775460"/>
                    <a:pt x="1687830" y="1724660"/>
                    <a:pt x="1590040" y="1756410"/>
                  </a:cubicBezTo>
                  <a:cubicBezTo>
                    <a:pt x="1532890" y="1775460"/>
                    <a:pt x="1513840" y="1828800"/>
                    <a:pt x="1474470" y="1858010"/>
                  </a:cubicBezTo>
                  <a:cubicBezTo>
                    <a:pt x="1438910" y="1884680"/>
                    <a:pt x="1389380" y="1899920"/>
                    <a:pt x="1367790" y="1927860"/>
                  </a:cubicBezTo>
                  <a:cubicBezTo>
                    <a:pt x="1350010" y="1950720"/>
                    <a:pt x="1350010" y="1969770"/>
                    <a:pt x="1342390" y="2004060"/>
                  </a:cubicBezTo>
                  <a:cubicBezTo>
                    <a:pt x="1328420" y="2068830"/>
                    <a:pt x="1336040" y="2246630"/>
                    <a:pt x="1315720" y="2292350"/>
                  </a:cubicBezTo>
                  <a:cubicBezTo>
                    <a:pt x="1308100" y="2308860"/>
                    <a:pt x="1300480" y="2315210"/>
                    <a:pt x="1289050" y="2321560"/>
                  </a:cubicBezTo>
                  <a:cubicBezTo>
                    <a:pt x="1277620" y="2327910"/>
                    <a:pt x="1262380" y="2330450"/>
                    <a:pt x="1249680" y="2327910"/>
                  </a:cubicBezTo>
                  <a:cubicBezTo>
                    <a:pt x="1236980" y="2325370"/>
                    <a:pt x="1223010" y="2320290"/>
                    <a:pt x="1214120" y="2310130"/>
                  </a:cubicBezTo>
                  <a:cubicBezTo>
                    <a:pt x="1203960" y="2297430"/>
                    <a:pt x="1193800" y="2270760"/>
                    <a:pt x="1197610" y="2254250"/>
                  </a:cubicBezTo>
                  <a:cubicBezTo>
                    <a:pt x="1201420" y="2237740"/>
                    <a:pt x="1221740" y="2216150"/>
                    <a:pt x="1235710" y="2208530"/>
                  </a:cubicBezTo>
                  <a:cubicBezTo>
                    <a:pt x="1247140" y="2202180"/>
                    <a:pt x="1263650" y="2203450"/>
                    <a:pt x="1275080" y="2205990"/>
                  </a:cubicBezTo>
                  <a:cubicBezTo>
                    <a:pt x="1286510" y="2209800"/>
                    <a:pt x="1300480" y="2217420"/>
                    <a:pt x="1308100" y="2227580"/>
                  </a:cubicBezTo>
                  <a:cubicBezTo>
                    <a:pt x="1315720" y="2237740"/>
                    <a:pt x="1320800" y="2252980"/>
                    <a:pt x="1320800" y="2265680"/>
                  </a:cubicBezTo>
                  <a:cubicBezTo>
                    <a:pt x="1320800" y="2278380"/>
                    <a:pt x="1318260" y="2293620"/>
                    <a:pt x="1309370" y="2303780"/>
                  </a:cubicBezTo>
                  <a:cubicBezTo>
                    <a:pt x="1299210" y="2316480"/>
                    <a:pt x="1272540" y="2329180"/>
                    <a:pt x="1256030" y="2329180"/>
                  </a:cubicBezTo>
                  <a:cubicBezTo>
                    <a:pt x="1243330" y="2329180"/>
                    <a:pt x="1229360" y="2321560"/>
                    <a:pt x="1219200" y="2313940"/>
                  </a:cubicBezTo>
                  <a:cubicBezTo>
                    <a:pt x="1209040" y="2306320"/>
                    <a:pt x="1201420" y="2298700"/>
                    <a:pt x="1197610" y="2280920"/>
                  </a:cubicBezTo>
                  <a:cubicBezTo>
                    <a:pt x="1184910" y="2228850"/>
                    <a:pt x="1206500" y="2035810"/>
                    <a:pt x="1230630" y="1955800"/>
                  </a:cubicBezTo>
                  <a:cubicBezTo>
                    <a:pt x="1247140" y="1903730"/>
                    <a:pt x="1258570" y="1875790"/>
                    <a:pt x="1295400" y="1835150"/>
                  </a:cubicBezTo>
                  <a:cubicBezTo>
                    <a:pt x="1352550" y="1771650"/>
                    <a:pt x="1463040" y="1672590"/>
                    <a:pt x="1576070" y="1643380"/>
                  </a:cubicBezTo>
                  <a:cubicBezTo>
                    <a:pt x="1713230" y="1607820"/>
                    <a:pt x="1935480" y="1661160"/>
                    <a:pt x="2071370" y="1685290"/>
                  </a:cubicBezTo>
                  <a:cubicBezTo>
                    <a:pt x="2169160" y="1701800"/>
                    <a:pt x="2239010" y="1717040"/>
                    <a:pt x="2317750" y="1751330"/>
                  </a:cubicBezTo>
                  <a:cubicBezTo>
                    <a:pt x="2400300" y="1788160"/>
                    <a:pt x="2486660" y="1844040"/>
                    <a:pt x="2553970" y="1903730"/>
                  </a:cubicBezTo>
                  <a:cubicBezTo>
                    <a:pt x="2617470" y="1959610"/>
                    <a:pt x="2672080" y="2019300"/>
                    <a:pt x="2712720" y="2091690"/>
                  </a:cubicBezTo>
                  <a:cubicBezTo>
                    <a:pt x="2754630" y="2166620"/>
                    <a:pt x="2778760" y="2252980"/>
                    <a:pt x="2799080" y="2346960"/>
                  </a:cubicBezTo>
                  <a:cubicBezTo>
                    <a:pt x="2821940" y="2456180"/>
                    <a:pt x="2832100" y="2595880"/>
                    <a:pt x="2832100" y="2711450"/>
                  </a:cubicBezTo>
                  <a:cubicBezTo>
                    <a:pt x="2832100" y="2816860"/>
                    <a:pt x="2819400" y="2917190"/>
                    <a:pt x="2801620" y="3014980"/>
                  </a:cubicBezTo>
                  <a:cubicBezTo>
                    <a:pt x="2783840" y="3110230"/>
                    <a:pt x="2764790" y="3200400"/>
                    <a:pt x="2727960" y="3294380"/>
                  </a:cubicBezTo>
                  <a:cubicBezTo>
                    <a:pt x="2686050" y="3399790"/>
                    <a:pt x="2626360" y="3526790"/>
                    <a:pt x="2553970" y="3614420"/>
                  </a:cubicBezTo>
                  <a:cubicBezTo>
                    <a:pt x="2487930" y="3694430"/>
                    <a:pt x="2405380" y="3755390"/>
                    <a:pt x="2321560" y="3806190"/>
                  </a:cubicBezTo>
                  <a:cubicBezTo>
                    <a:pt x="2239010" y="3855720"/>
                    <a:pt x="2169160" y="3897630"/>
                    <a:pt x="2052320" y="3916680"/>
                  </a:cubicBezTo>
                  <a:cubicBezTo>
                    <a:pt x="1852930" y="3948430"/>
                    <a:pt x="1461770" y="3891280"/>
                    <a:pt x="1214120" y="3859530"/>
                  </a:cubicBezTo>
                  <a:cubicBezTo>
                    <a:pt x="1014730" y="3834130"/>
                    <a:pt x="843280" y="3817620"/>
                    <a:pt x="676910" y="3757930"/>
                  </a:cubicBezTo>
                  <a:cubicBezTo>
                    <a:pt x="518160" y="3700780"/>
                    <a:pt x="347980" y="3616960"/>
                    <a:pt x="237490" y="3517900"/>
                  </a:cubicBezTo>
                  <a:cubicBezTo>
                    <a:pt x="144780" y="3435350"/>
                    <a:pt x="73660" y="3337560"/>
                    <a:pt x="36830" y="3229610"/>
                  </a:cubicBezTo>
                  <a:cubicBezTo>
                    <a:pt x="0" y="3120390"/>
                    <a:pt x="11430" y="2988310"/>
                    <a:pt x="19050" y="2865120"/>
                  </a:cubicBezTo>
                  <a:cubicBezTo>
                    <a:pt x="26670" y="2735580"/>
                    <a:pt x="53340" y="2608580"/>
                    <a:pt x="88900" y="2470150"/>
                  </a:cubicBezTo>
                  <a:cubicBezTo>
                    <a:pt x="129540" y="2312670"/>
                    <a:pt x="175260" y="2128520"/>
                    <a:pt x="256540" y="1972310"/>
                  </a:cubicBezTo>
                  <a:cubicBezTo>
                    <a:pt x="339090" y="1812290"/>
                    <a:pt x="459740" y="1663700"/>
                    <a:pt x="585470" y="1525270"/>
                  </a:cubicBezTo>
                  <a:cubicBezTo>
                    <a:pt x="716280" y="1381760"/>
                    <a:pt x="880110" y="1236980"/>
                    <a:pt x="1029970" y="1130300"/>
                  </a:cubicBezTo>
                  <a:cubicBezTo>
                    <a:pt x="1162050" y="1036320"/>
                    <a:pt x="1301750" y="947420"/>
                    <a:pt x="1432560" y="906780"/>
                  </a:cubicBezTo>
                  <a:cubicBezTo>
                    <a:pt x="1541780" y="873760"/>
                    <a:pt x="1643380" y="876300"/>
                    <a:pt x="1752600" y="877570"/>
                  </a:cubicBezTo>
                  <a:cubicBezTo>
                    <a:pt x="1866900" y="878840"/>
                    <a:pt x="1983740" y="896620"/>
                    <a:pt x="2104390" y="918210"/>
                  </a:cubicBezTo>
                  <a:cubicBezTo>
                    <a:pt x="2233930" y="941070"/>
                    <a:pt x="2391410" y="971550"/>
                    <a:pt x="2503170" y="1016000"/>
                  </a:cubicBezTo>
                  <a:cubicBezTo>
                    <a:pt x="2592070" y="1051560"/>
                    <a:pt x="2669540" y="1089660"/>
                    <a:pt x="2729230" y="1143000"/>
                  </a:cubicBezTo>
                  <a:cubicBezTo>
                    <a:pt x="2783840" y="1192530"/>
                    <a:pt x="2824480" y="1253490"/>
                    <a:pt x="2856230" y="1318260"/>
                  </a:cubicBezTo>
                  <a:cubicBezTo>
                    <a:pt x="2889250" y="1386840"/>
                    <a:pt x="2912110" y="1452880"/>
                    <a:pt x="2919730" y="1545590"/>
                  </a:cubicBezTo>
                  <a:cubicBezTo>
                    <a:pt x="2931160" y="1685290"/>
                    <a:pt x="2886710" y="1917700"/>
                    <a:pt x="2856230" y="2082800"/>
                  </a:cubicBezTo>
                  <a:cubicBezTo>
                    <a:pt x="2829560" y="2227580"/>
                    <a:pt x="2794000" y="2357120"/>
                    <a:pt x="2753360" y="2485390"/>
                  </a:cubicBezTo>
                  <a:cubicBezTo>
                    <a:pt x="2713990" y="2608580"/>
                    <a:pt x="2670810" y="2736850"/>
                    <a:pt x="2616200" y="2839720"/>
                  </a:cubicBezTo>
                  <a:cubicBezTo>
                    <a:pt x="2569210" y="2928620"/>
                    <a:pt x="2518410" y="3007360"/>
                    <a:pt x="2454910" y="3072130"/>
                  </a:cubicBezTo>
                  <a:cubicBezTo>
                    <a:pt x="2395220" y="3133090"/>
                    <a:pt x="2320290" y="3183890"/>
                    <a:pt x="2250440" y="3219450"/>
                  </a:cubicBezTo>
                  <a:cubicBezTo>
                    <a:pt x="2186940" y="3251200"/>
                    <a:pt x="2124710" y="3274060"/>
                    <a:pt x="2053590" y="3281680"/>
                  </a:cubicBezTo>
                  <a:cubicBezTo>
                    <a:pt x="1974850" y="3290570"/>
                    <a:pt x="1883410" y="3272790"/>
                    <a:pt x="1795780" y="3261360"/>
                  </a:cubicBezTo>
                  <a:cubicBezTo>
                    <a:pt x="1704340" y="3249930"/>
                    <a:pt x="1612900" y="3237230"/>
                    <a:pt x="1516380" y="3211830"/>
                  </a:cubicBezTo>
                  <a:cubicBezTo>
                    <a:pt x="1409700" y="3183890"/>
                    <a:pt x="1286510" y="3149600"/>
                    <a:pt x="1186180" y="3092450"/>
                  </a:cubicBezTo>
                  <a:cubicBezTo>
                    <a:pt x="1085850" y="3035300"/>
                    <a:pt x="991870" y="2957830"/>
                    <a:pt x="915670" y="2871470"/>
                  </a:cubicBezTo>
                  <a:cubicBezTo>
                    <a:pt x="839470" y="2783840"/>
                    <a:pt x="758190" y="2670810"/>
                    <a:pt x="731520" y="2567940"/>
                  </a:cubicBezTo>
                  <a:cubicBezTo>
                    <a:pt x="707390" y="2475230"/>
                    <a:pt x="734060" y="2379980"/>
                    <a:pt x="741680" y="2286000"/>
                  </a:cubicBezTo>
                  <a:cubicBezTo>
                    <a:pt x="749300" y="2193290"/>
                    <a:pt x="754380" y="2091690"/>
                    <a:pt x="774700" y="2007870"/>
                  </a:cubicBezTo>
                  <a:cubicBezTo>
                    <a:pt x="791210" y="1935480"/>
                    <a:pt x="819150" y="1869440"/>
                    <a:pt x="845820" y="1809750"/>
                  </a:cubicBezTo>
                  <a:cubicBezTo>
                    <a:pt x="869950" y="1756410"/>
                    <a:pt x="887730" y="1689100"/>
                    <a:pt x="925830" y="1663700"/>
                  </a:cubicBezTo>
                  <a:cubicBezTo>
                    <a:pt x="958850" y="1640840"/>
                    <a:pt x="998220" y="1647190"/>
                    <a:pt x="1050290" y="1647190"/>
                  </a:cubicBezTo>
                  <a:cubicBezTo>
                    <a:pt x="1136650" y="1647190"/>
                    <a:pt x="1283970" y="1668780"/>
                    <a:pt x="1393190" y="1687830"/>
                  </a:cubicBezTo>
                  <a:cubicBezTo>
                    <a:pt x="1493520" y="1705610"/>
                    <a:pt x="1583690" y="1720850"/>
                    <a:pt x="1681480" y="1753870"/>
                  </a:cubicBezTo>
                  <a:cubicBezTo>
                    <a:pt x="1791970" y="1790700"/>
                    <a:pt x="1906270" y="1849120"/>
                    <a:pt x="2020570" y="1905000"/>
                  </a:cubicBezTo>
                  <a:cubicBezTo>
                    <a:pt x="2141220" y="1963420"/>
                    <a:pt x="2264410" y="2026920"/>
                    <a:pt x="2385060" y="2098040"/>
                  </a:cubicBezTo>
                  <a:cubicBezTo>
                    <a:pt x="2510790" y="2171700"/>
                    <a:pt x="2664460" y="2258060"/>
                    <a:pt x="2760980" y="2340610"/>
                  </a:cubicBezTo>
                  <a:cubicBezTo>
                    <a:pt x="2833370" y="2402840"/>
                    <a:pt x="2882900" y="2459990"/>
                    <a:pt x="2931160" y="2527300"/>
                  </a:cubicBezTo>
                  <a:cubicBezTo>
                    <a:pt x="2979420" y="2593340"/>
                    <a:pt x="3022600" y="2663190"/>
                    <a:pt x="3051810" y="2741930"/>
                  </a:cubicBezTo>
                  <a:cubicBezTo>
                    <a:pt x="3083560" y="2825750"/>
                    <a:pt x="3105150" y="2927350"/>
                    <a:pt x="3107690" y="3016250"/>
                  </a:cubicBezTo>
                  <a:cubicBezTo>
                    <a:pt x="3110230" y="3098800"/>
                    <a:pt x="3096260" y="3183890"/>
                    <a:pt x="3073400" y="3256280"/>
                  </a:cubicBezTo>
                  <a:cubicBezTo>
                    <a:pt x="3051810" y="3321050"/>
                    <a:pt x="3026410" y="3385820"/>
                    <a:pt x="2980690" y="3430270"/>
                  </a:cubicBezTo>
                  <a:cubicBezTo>
                    <a:pt x="2931160" y="3477260"/>
                    <a:pt x="2870200" y="3510280"/>
                    <a:pt x="2782570" y="3528060"/>
                  </a:cubicBezTo>
                  <a:cubicBezTo>
                    <a:pt x="2632710" y="3559810"/>
                    <a:pt x="2339340" y="3514090"/>
                    <a:pt x="2145030" y="3498850"/>
                  </a:cubicBezTo>
                  <a:cubicBezTo>
                    <a:pt x="1981200" y="3486150"/>
                    <a:pt x="1849120" y="3474720"/>
                    <a:pt x="1694180" y="3448050"/>
                  </a:cubicBezTo>
                  <a:cubicBezTo>
                    <a:pt x="1527810" y="3418840"/>
                    <a:pt x="1348740" y="3376930"/>
                    <a:pt x="1178560" y="3327400"/>
                  </a:cubicBezTo>
                  <a:cubicBezTo>
                    <a:pt x="1005840" y="3276600"/>
                    <a:pt x="819150" y="3225800"/>
                    <a:pt x="662940" y="3147060"/>
                  </a:cubicBezTo>
                  <a:cubicBezTo>
                    <a:pt x="515620" y="3072130"/>
                    <a:pt x="325120" y="2961640"/>
                    <a:pt x="264160" y="2872740"/>
                  </a:cubicBezTo>
                  <a:cubicBezTo>
                    <a:pt x="229870" y="2823210"/>
                    <a:pt x="223520" y="2769870"/>
                    <a:pt x="228600" y="2726690"/>
                  </a:cubicBezTo>
                  <a:cubicBezTo>
                    <a:pt x="233680" y="2688590"/>
                    <a:pt x="252730" y="2642870"/>
                    <a:pt x="281940" y="2622550"/>
                  </a:cubicBezTo>
                  <a:cubicBezTo>
                    <a:pt x="314960" y="2599690"/>
                    <a:pt x="370840" y="2600960"/>
                    <a:pt x="422910" y="2608580"/>
                  </a:cubicBezTo>
                  <a:cubicBezTo>
                    <a:pt x="492760" y="2618740"/>
                    <a:pt x="585470" y="2669540"/>
                    <a:pt x="659130" y="2702560"/>
                  </a:cubicBezTo>
                  <a:cubicBezTo>
                    <a:pt x="726440" y="2733040"/>
                    <a:pt x="773430" y="2752090"/>
                    <a:pt x="848360" y="2800350"/>
                  </a:cubicBezTo>
                  <a:cubicBezTo>
                    <a:pt x="976630" y="2882900"/>
                    <a:pt x="1197610" y="3070860"/>
                    <a:pt x="1334770" y="3190240"/>
                  </a:cubicBezTo>
                  <a:cubicBezTo>
                    <a:pt x="1441450" y="3282950"/>
                    <a:pt x="1524000" y="3362960"/>
                    <a:pt x="1609090" y="3449320"/>
                  </a:cubicBezTo>
                  <a:cubicBezTo>
                    <a:pt x="1687830" y="3530600"/>
                    <a:pt x="1771650" y="3602990"/>
                    <a:pt x="1830070" y="3693160"/>
                  </a:cubicBezTo>
                  <a:cubicBezTo>
                    <a:pt x="1887220" y="3782060"/>
                    <a:pt x="1932940" y="3886200"/>
                    <a:pt x="1955800" y="3983990"/>
                  </a:cubicBezTo>
                  <a:cubicBezTo>
                    <a:pt x="1977390" y="4074160"/>
                    <a:pt x="1969770" y="4163060"/>
                    <a:pt x="1969770" y="4255770"/>
                  </a:cubicBezTo>
                  <a:cubicBezTo>
                    <a:pt x="1969770" y="4353560"/>
                    <a:pt x="1960880" y="4450080"/>
                    <a:pt x="1950720" y="4558030"/>
                  </a:cubicBezTo>
                  <a:cubicBezTo>
                    <a:pt x="1938020" y="4682490"/>
                    <a:pt x="1936750" y="4848860"/>
                    <a:pt x="1896110" y="4959350"/>
                  </a:cubicBezTo>
                  <a:cubicBezTo>
                    <a:pt x="1864360" y="5048250"/>
                    <a:pt x="1812290" y="5138420"/>
                    <a:pt x="1756410" y="5182870"/>
                  </a:cubicBezTo>
                  <a:cubicBezTo>
                    <a:pt x="1713230" y="5215890"/>
                    <a:pt x="1657350" y="5227320"/>
                    <a:pt x="1611630" y="5229860"/>
                  </a:cubicBezTo>
                  <a:cubicBezTo>
                    <a:pt x="1569720" y="5232400"/>
                    <a:pt x="1526540" y="5222240"/>
                    <a:pt x="1492250" y="5205730"/>
                  </a:cubicBezTo>
                  <a:cubicBezTo>
                    <a:pt x="1461770" y="5190490"/>
                    <a:pt x="1428750" y="5170170"/>
                    <a:pt x="1414780" y="5140960"/>
                  </a:cubicBezTo>
                  <a:cubicBezTo>
                    <a:pt x="1398270" y="5107940"/>
                    <a:pt x="1405890" y="5069840"/>
                    <a:pt x="1409700" y="5015230"/>
                  </a:cubicBezTo>
                  <a:cubicBezTo>
                    <a:pt x="1416050" y="4913630"/>
                    <a:pt x="1450340" y="4719320"/>
                    <a:pt x="1485900" y="4583430"/>
                  </a:cubicBezTo>
                  <a:cubicBezTo>
                    <a:pt x="1518920" y="4456430"/>
                    <a:pt x="1545590" y="4372610"/>
                    <a:pt x="1610360" y="4222750"/>
                  </a:cubicBezTo>
                  <a:cubicBezTo>
                    <a:pt x="1725930" y="3950970"/>
                    <a:pt x="1986280" y="3455670"/>
                    <a:pt x="2180590" y="3116580"/>
                  </a:cubicBezTo>
                  <a:cubicBezTo>
                    <a:pt x="2353310" y="2815590"/>
                    <a:pt x="2551430" y="2495550"/>
                    <a:pt x="2706370" y="2284730"/>
                  </a:cubicBezTo>
                  <a:cubicBezTo>
                    <a:pt x="2810510" y="2143760"/>
                    <a:pt x="2927350" y="1985010"/>
                    <a:pt x="2990850" y="1951990"/>
                  </a:cubicBezTo>
                  <a:cubicBezTo>
                    <a:pt x="3013710" y="1940560"/>
                    <a:pt x="3032760" y="1941830"/>
                    <a:pt x="3048000" y="1946910"/>
                  </a:cubicBezTo>
                  <a:cubicBezTo>
                    <a:pt x="3060700" y="1951990"/>
                    <a:pt x="3072130" y="1965960"/>
                    <a:pt x="3078480" y="1976120"/>
                  </a:cubicBezTo>
                  <a:cubicBezTo>
                    <a:pt x="3083560" y="1985010"/>
                    <a:pt x="3084830" y="1991360"/>
                    <a:pt x="3084830" y="2005330"/>
                  </a:cubicBezTo>
                  <a:cubicBezTo>
                    <a:pt x="3084830" y="2044700"/>
                    <a:pt x="3054350" y="2156460"/>
                    <a:pt x="3032760" y="2231390"/>
                  </a:cubicBezTo>
                  <a:cubicBezTo>
                    <a:pt x="3011170" y="2307590"/>
                    <a:pt x="2997200" y="2363470"/>
                    <a:pt x="2952750" y="2457450"/>
                  </a:cubicBezTo>
                  <a:cubicBezTo>
                    <a:pt x="2870200" y="2632710"/>
                    <a:pt x="2703830" y="2901950"/>
                    <a:pt x="2517140" y="3178810"/>
                  </a:cubicBezTo>
                  <a:cubicBezTo>
                    <a:pt x="2242820" y="3585210"/>
                    <a:pt x="1644650" y="4309110"/>
                    <a:pt x="1426210" y="4632960"/>
                  </a:cubicBezTo>
                  <a:cubicBezTo>
                    <a:pt x="1322070" y="4787900"/>
                    <a:pt x="1276350" y="4902200"/>
                    <a:pt x="1211580" y="4987290"/>
                  </a:cubicBezTo>
                  <a:cubicBezTo>
                    <a:pt x="1169670" y="5041900"/>
                    <a:pt x="1125220" y="5091430"/>
                    <a:pt x="1094740" y="5110480"/>
                  </a:cubicBezTo>
                  <a:cubicBezTo>
                    <a:pt x="1079500" y="5120640"/>
                    <a:pt x="1066800" y="5123180"/>
                    <a:pt x="1054100" y="5123180"/>
                  </a:cubicBezTo>
                  <a:cubicBezTo>
                    <a:pt x="1043940" y="5123180"/>
                    <a:pt x="1035050" y="5120640"/>
                    <a:pt x="1026160" y="5114290"/>
                  </a:cubicBezTo>
                  <a:cubicBezTo>
                    <a:pt x="1016000" y="5107940"/>
                    <a:pt x="1004570" y="5093970"/>
                    <a:pt x="1000760" y="5081270"/>
                  </a:cubicBezTo>
                  <a:cubicBezTo>
                    <a:pt x="996950" y="5068570"/>
                    <a:pt x="996950" y="5052060"/>
                    <a:pt x="1003300" y="5038090"/>
                  </a:cubicBezTo>
                  <a:cubicBezTo>
                    <a:pt x="1013460" y="5017770"/>
                    <a:pt x="1045210" y="5003800"/>
                    <a:pt x="1070610" y="4977130"/>
                  </a:cubicBezTo>
                  <a:cubicBezTo>
                    <a:pt x="1108710" y="4935220"/>
                    <a:pt x="1155700" y="4872990"/>
                    <a:pt x="1203960" y="4806950"/>
                  </a:cubicBezTo>
                  <a:cubicBezTo>
                    <a:pt x="1267460" y="4721860"/>
                    <a:pt x="1329690" y="4618990"/>
                    <a:pt x="1416050" y="4505960"/>
                  </a:cubicBezTo>
                  <a:cubicBezTo>
                    <a:pt x="1535430" y="4349750"/>
                    <a:pt x="1694180" y="4155440"/>
                    <a:pt x="1860550" y="3962400"/>
                  </a:cubicBezTo>
                  <a:cubicBezTo>
                    <a:pt x="2058670" y="3732530"/>
                    <a:pt x="2277110" y="3481070"/>
                    <a:pt x="2529840" y="3220720"/>
                  </a:cubicBezTo>
                  <a:cubicBezTo>
                    <a:pt x="2832100" y="2909570"/>
                    <a:pt x="3253740" y="2510790"/>
                    <a:pt x="3564890" y="2232660"/>
                  </a:cubicBezTo>
                  <a:cubicBezTo>
                    <a:pt x="3806190" y="2016760"/>
                    <a:pt x="4019550" y="1845310"/>
                    <a:pt x="4227830" y="1678940"/>
                  </a:cubicBezTo>
                  <a:cubicBezTo>
                    <a:pt x="4408170" y="1535430"/>
                    <a:pt x="4622800" y="1301750"/>
                    <a:pt x="4738370" y="1286510"/>
                  </a:cubicBezTo>
                  <a:cubicBezTo>
                    <a:pt x="4790441" y="1280160"/>
                    <a:pt x="4845050" y="1303020"/>
                    <a:pt x="4861560" y="1338580"/>
                  </a:cubicBezTo>
                  <a:cubicBezTo>
                    <a:pt x="4884420" y="1386840"/>
                    <a:pt x="4838700" y="1493520"/>
                    <a:pt x="4785360" y="1587500"/>
                  </a:cubicBezTo>
                  <a:cubicBezTo>
                    <a:pt x="4692650" y="1753870"/>
                    <a:pt x="4451350" y="1976120"/>
                    <a:pt x="4251960" y="2195830"/>
                  </a:cubicBezTo>
                  <a:cubicBezTo>
                    <a:pt x="4008120" y="2463800"/>
                    <a:pt x="3633470" y="2863850"/>
                    <a:pt x="3425191" y="3075940"/>
                  </a:cubicBezTo>
                  <a:cubicBezTo>
                    <a:pt x="3303270" y="3200400"/>
                    <a:pt x="3187700" y="3332480"/>
                    <a:pt x="3129280" y="3364230"/>
                  </a:cubicBezTo>
                  <a:cubicBezTo>
                    <a:pt x="3110230" y="3374390"/>
                    <a:pt x="3097530" y="3375660"/>
                    <a:pt x="3084830" y="3374390"/>
                  </a:cubicBezTo>
                  <a:cubicBezTo>
                    <a:pt x="3074670" y="3373120"/>
                    <a:pt x="3064510" y="3369310"/>
                    <a:pt x="3056890" y="3362960"/>
                  </a:cubicBezTo>
                  <a:cubicBezTo>
                    <a:pt x="3046730" y="3355340"/>
                    <a:pt x="3035300" y="3338830"/>
                    <a:pt x="3031490" y="3326130"/>
                  </a:cubicBezTo>
                  <a:cubicBezTo>
                    <a:pt x="3028950" y="3315970"/>
                    <a:pt x="3026410" y="3309620"/>
                    <a:pt x="3032760" y="3295650"/>
                  </a:cubicBezTo>
                  <a:cubicBezTo>
                    <a:pt x="3058160" y="3234690"/>
                    <a:pt x="3271520" y="3021330"/>
                    <a:pt x="3415030" y="2881630"/>
                  </a:cubicBezTo>
                  <a:cubicBezTo>
                    <a:pt x="3578860" y="2720340"/>
                    <a:pt x="3782060" y="2552700"/>
                    <a:pt x="3971291" y="2391410"/>
                  </a:cubicBezTo>
                  <a:cubicBezTo>
                    <a:pt x="4163060" y="2227580"/>
                    <a:pt x="4439920" y="1930400"/>
                    <a:pt x="4560570" y="1905000"/>
                  </a:cubicBezTo>
                  <a:cubicBezTo>
                    <a:pt x="4606291" y="1896110"/>
                    <a:pt x="4646930" y="1910080"/>
                    <a:pt x="4664710" y="1935480"/>
                  </a:cubicBezTo>
                  <a:cubicBezTo>
                    <a:pt x="4685030" y="1964690"/>
                    <a:pt x="4672330" y="2024380"/>
                    <a:pt x="4652010" y="2086610"/>
                  </a:cubicBezTo>
                  <a:cubicBezTo>
                    <a:pt x="4611370" y="2211070"/>
                    <a:pt x="4415791" y="2454910"/>
                    <a:pt x="4338320" y="2599690"/>
                  </a:cubicBezTo>
                  <a:cubicBezTo>
                    <a:pt x="4283710" y="2701290"/>
                    <a:pt x="4243070" y="2782570"/>
                    <a:pt x="4213860" y="2866390"/>
                  </a:cubicBezTo>
                  <a:cubicBezTo>
                    <a:pt x="4189730" y="2937510"/>
                    <a:pt x="4191000" y="3036570"/>
                    <a:pt x="4166870" y="3068320"/>
                  </a:cubicBezTo>
                  <a:cubicBezTo>
                    <a:pt x="4155441" y="3083560"/>
                    <a:pt x="4140200" y="3087370"/>
                    <a:pt x="4127500" y="3089910"/>
                  </a:cubicBezTo>
                  <a:cubicBezTo>
                    <a:pt x="4117341" y="3092450"/>
                    <a:pt x="4107180" y="3089910"/>
                    <a:pt x="4097020" y="3086100"/>
                  </a:cubicBezTo>
                  <a:cubicBezTo>
                    <a:pt x="4085591" y="3081020"/>
                    <a:pt x="4070350" y="3069590"/>
                    <a:pt x="4064000" y="3056890"/>
                  </a:cubicBezTo>
                  <a:cubicBezTo>
                    <a:pt x="4057650" y="3045460"/>
                    <a:pt x="4053841" y="3034030"/>
                    <a:pt x="4057650" y="3013710"/>
                  </a:cubicBezTo>
                  <a:cubicBezTo>
                    <a:pt x="4067810" y="2961640"/>
                    <a:pt x="4163060" y="2815590"/>
                    <a:pt x="4210050" y="2743200"/>
                  </a:cubicBezTo>
                  <a:cubicBezTo>
                    <a:pt x="4244341" y="2691130"/>
                    <a:pt x="4274820" y="2668270"/>
                    <a:pt x="4305300" y="2613660"/>
                  </a:cubicBezTo>
                  <a:cubicBezTo>
                    <a:pt x="4348480" y="2534920"/>
                    <a:pt x="4408170" y="2387600"/>
                    <a:pt x="4423410" y="2307590"/>
                  </a:cubicBezTo>
                  <a:cubicBezTo>
                    <a:pt x="4432300" y="2259330"/>
                    <a:pt x="4409441" y="2205990"/>
                    <a:pt x="4424680" y="2188210"/>
                  </a:cubicBezTo>
                  <a:cubicBezTo>
                    <a:pt x="4433570" y="2178050"/>
                    <a:pt x="4455160" y="2178050"/>
                    <a:pt x="4469130" y="2181860"/>
                  </a:cubicBezTo>
                  <a:cubicBezTo>
                    <a:pt x="4481830" y="2185670"/>
                    <a:pt x="4497070" y="2195830"/>
                    <a:pt x="4504691" y="2207260"/>
                  </a:cubicBezTo>
                  <a:cubicBezTo>
                    <a:pt x="4512310" y="2218690"/>
                    <a:pt x="4517391" y="2235200"/>
                    <a:pt x="4516120" y="2249170"/>
                  </a:cubicBezTo>
                  <a:cubicBezTo>
                    <a:pt x="4514850" y="2263140"/>
                    <a:pt x="4508500" y="2274570"/>
                    <a:pt x="4495800" y="2288540"/>
                  </a:cubicBezTo>
                  <a:cubicBezTo>
                    <a:pt x="4470400" y="2315210"/>
                    <a:pt x="4406900" y="2322830"/>
                    <a:pt x="4345941" y="2371090"/>
                  </a:cubicBezTo>
                  <a:cubicBezTo>
                    <a:pt x="4211320" y="2479040"/>
                    <a:pt x="3973830" y="2777490"/>
                    <a:pt x="3788410" y="3008630"/>
                  </a:cubicBezTo>
                  <a:cubicBezTo>
                    <a:pt x="3583941" y="3263900"/>
                    <a:pt x="3266441" y="3662680"/>
                    <a:pt x="3176270" y="3839210"/>
                  </a:cubicBezTo>
                  <a:cubicBezTo>
                    <a:pt x="3139440" y="3911600"/>
                    <a:pt x="3145790" y="3980180"/>
                    <a:pt x="3122930" y="4006850"/>
                  </a:cubicBezTo>
                  <a:cubicBezTo>
                    <a:pt x="3111500" y="4019550"/>
                    <a:pt x="3098800" y="4024630"/>
                    <a:pt x="3086100" y="4025900"/>
                  </a:cubicBezTo>
                  <a:cubicBezTo>
                    <a:pt x="3073400" y="4027170"/>
                    <a:pt x="3055620" y="4022090"/>
                    <a:pt x="3044190" y="4014470"/>
                  </a:cubicBezTo>
                  <a:cubicBezTo>
                    <a:pt x="3034030" y="4006850"/>
                    <a:pt x="3025140" y="3990340"/>
                    <a:pt x="3021330" y="3978910"/>
                  </a:cubicBezTo>
                  <a:cubicBezTo>
                    <a:pt x="3018790" y="3968750"/>
                    <a:pt x="3018790" y="3962400"/>
                    <a:pt x="3022600" y="3949700"/>
                  </a:cubicBezTo>
                  <a:cubicBezTo>
                    <a:pt x="3031490" y="3923030"/>
                    <a:pt x="3061970" y="3884930"/>
                    <a:pt x="3098800" y="3837940"/>
                  </a:cubicBezTo>
                  <a:cubicBezTo>
                    <a:pt x="3175000" y="3741420"/>
                    <a:pt x="3345180" y="3561080"/>
                    <a:pt x="3478530" y="3420110"/>
                  </a:cubicBezTo>
                  <a:cubicBezTo>
                    <a:pt x="3618230" y="3271520"/>
                    <a:pt x="3783330" y="3121660"/>
                    <a:pt x="3919220" y="2971800"/>
                  </a:cubicBezTo>
                  <a:cubicBezTo>
                    <a:pt x="4046220" y="2830830"/>
                    <a:pt x="4165600" y="2664460"/>
                    <a:pt x="4271010" y="2547620"/>
                  </a:cubicBezTo>
                  <a:cubicBezTo>
                    <a:pt x="4351020" y="2459990"/>
                    <a:pt x="4442460" y="2386330"/>
                    <a:pt x="4490720" y="2325370"/>
                  </a:cubicBezTo>
                  <a:cubicBezTo>
                    <a:pt x="4519930" y="2288540"/>
                    <a:pt x="4542791" y="2260600"/>
                    <a:pt x="4550410" y="2228850"/>
                  </a:cubicBezTo>
                  <a:cubicBezTo>
                    <a:pt x="4556760" y="2202180"/>
                    <a:pt x="4536441" y="2162810"/>
                    <a:pt x="4541520" y="2148840"/>
                  </a:cubicBezTo>
                  <a:cubicBezTo>
                    <a:pt x="4544060" y="2142490"/>
                    <a:pt x="4546600" y="2141220"/>
                    <a:pt x="4551680" y="2137410"/>
                  </a:cubicBezTo>
                  <a:cubicBezTo>
                    <a:pt x="4561841" y="2131060"/>
                    <a:pt x="4591050" y="2120900"/>
                    <a:pt x="4607560" y="2125980"/>
                  </a:cubicBezTo>
                  <a:cubicBezTo>
                    <a:pt x="4624070" y="2131060"/>
                    <a:pt x="4641850" y="2148840"/>
                    <a:pt x="4648200" y="2164080"/>
                  </a:cubicBezTo>
                  <a:cubicBezTo>
                    <a:pt x="4653280" y="2176780"/>
                    <a:pt x="4650741" y="2192020"/>
                    <a:pt x="4646930" y="2208530"/>
                  </a:cubicBezTo>
                  <a:cubicBezTo>
                    <a:pt x="4640580" y="2232660"/>
                    <a:pt x="4629150" y="2251710"/>
                    <a:pt x="4602480" y="2291080"/>
                  </a:cubicBezTo>
                  <a:cubicBezTo>
                    <a:pt x="4511041" y="2426970"/>
                    <a:pt x="4058920" y="2943860"/>
                    <a:pt x="3912870" y="3134360"/>
                  </a:cubicBezTo>
                  <a:cubicBezTo>
                    <a:pt x="3841750" y="3228340"/>
                    <a:pt x="3787141" y="3286760"/>
                    <a:pt x="3759200" y="3348990"/>
                  </a:cubicBezTo>
                  <a:cubicBezTo>
                    <a:pt x="3741420" y="3389630"/>
                    <a:pt x="3750310" y="3439160"/>
                    <a:pt x="3735070" y="3459480"/>
                  </a:cubicBezTo>
                  <a:cubicBezTo>
                    <a:pt x="3724910" y="3472180"/>
                    <a:pt x="3710941" y="3478530"/>
                    <a:pt x="3696970" y="3479800"/>
                  </a:cubicBezTo>
                  <a:cubicBezTo>
                    <a:pt x="3684270" y="3481070"/>
                    <a:pt x="3666491" y="3478530"/>
                    <a:pt x="3655060" y="3469640"/>
                  </a:cubicBezTo>
                  <a:cubicBezTo>
                    <a:pt x="3642360" y="3459480"/>
                    <a:pt x="3629660" y="3439160"/>
                    <a:pt x="3628391" y="3418840"/>
                  </a:cubicBezTo>
                  <a:cubicBezTo>
                    <a:pt x="3627120" y="3389630"/>
                    <a:pt x="3647441" y="3356610"/>
                    <a:pt x="3667760" y="3312160"/>
                  </a:cubicBezTo>
                  <a:cubicBezTo>
                    <a:pt x="3704591" y="3229610"/>
                    <a:pt x="3785870" y="3081020"/>
                    <a:pt x="3851910" y="2970530"/>
                  </a:cubicBezTo>
                  <a:cubicBezTo>
                    <a:pt x="3916680" y="2861310"/>
                    <a:pt x="3989070" y="2766060"/>
                    <a:pt x="4057650" y="2654300"/>
                  </a:cubicBezTo>
                  <a:cubicBezTo>
                    <a:pt x="4132580" y="2532380"/>
                    <a:pt x="4241800" y="2359660"/>
                    <a:pt x="4283710" y="2265680"/>
                  </a:cubicBezTo>
                  <a:cubicBezTo>
                    <a:pt x="4305300" y="2217420"/>
                    <a:pt x="4301491" y="2166620"/>
                    <a:pt x="4321810" y="2148840"/>
                  </a:cubicBezTo>
                  <a:cubicBezTo>
                    <a:pt x="4334510" y="2138680"/>
                    <a:pt x="4352291" y="2137410"/>
                    <a:pt x="4366260" y="2139950"/>
                  </a:cubicBezTo>
                  <a:cubicBezTo>
                    <a:pt x="4380230" y="2142490"/>
                    <a:pt x="4396741" y="2151380"/>
                    <a:pt x="4405630" y="2162810"/>
                  </a:cubicBezTo>
                  <a:cubicBezTo>
                    <a:pt x="4414520" y="2174240"/>
                    <a:pt x="4419600" y="2193290"/>
                    <a:pt x="4419600" y="2205990"/>
                  </a:cubicBezTo>
                  <a:cubicBezTo>
                    <a:pt x="4419600" y="2217420"/>
                    <a:pt x="4418330" y="2225040"/>
                    <a:pt x="4410710" y="2236470"/>
                  </a:cubicBezTo>
                  <a:cubicBezTo>
                    <a:pt x="4394200" y="2261870"/>
                    <a:pt x="4338320" y="2283460"/>
                    <a:pt x="4292600" y="2330450"/>
                  </a:cubicBezTo>
                  <a:cubicBezTo>
                    <a:pt x="4206241" y="2419350"/>
                    <a:pt x="4048760" y="2632710"/>
                    <a:pt x="3962400" y="2763520"/>
                  </a:cubicBezTo>
                  <a:cubicBezTo>
                    <a:pt x="3896360" y="2863850"/>
                    <a:pt x="3854450" y="2966720"/>
                    <a:pt x="3806191" y="3041650"/>
                  </a:cubicBezTo>
                  <a:cubicBezTo>
                    <a:pt x="3771900" y="3094990"/>
                    <a:pt x="3724910" y="3128010"/>
                    <a:pt x="3709670" y="3175000"/>
                  </a:cubicBezTo>
                  <a:cubicBezTo>
                    <a:pt x="3695700" y="3216910"/>
                    <a:pt x="3727450" y="3286760"/>
                    <a:pt x="3710941" y="3307080"/>
                  </a:cubicBezTo>
                  <a:cubicBezTo>
                    <a:pt x="3700780" y="3319780"/>
                    <a:pt x="3677920" y="3318510"/>
                    <a:pt x="3663950" y="3317240"/>
                  </a:cubicBezTo>
                  <a:cubicBezTo>
                    <a:pt x="3652520" y="3315970"/>
                    <a:pt x="3642360" y="3312160"/>
                    <a:pt x="3633470" y="3304540"/>
                  </a:cubicBezTo>
                  <a:cubicBezTo>
                    <a:pt x="3622041" y="3293110"/>
                    <a:pt x="3604260" y="3271520"/>
                    <a:pt x="3605530" y="3248660"/>
                  </a:cubicBezTo>
                  <a:cubicBezTo>
                    <a:pt x="3606800" y="3210560"/>
                    <a:pt x="3662680" y="3133090"/>
                    <a:pt x="3695700" y="3101340"/>
                  </a:cubicBezTo>
                  <a:cubicBezTo>
                    <a:pt x="3718560" y="3078480"/>
                    <a:pt x="3747770" y="3079750"/>
                    <a:pt x="3770630" y="3059430"/>
                  </a:cubicBezTo>
                  <a:cubicBezTo>
                    <a:pt x="3798570" y="3034030"/>
                    <a:pt x="3808730" y="2984500"/>
                    <a:pt x="3843020" y="2954020"/>
                  </a:cubicBezTo>
                  <a:cubicBezTo>
                    <a:pt x="3884930" y="2917190"/>
                    <a:pt x="3976370" y="2918460"/>
                    <a:pt x="4017010" y="2867660"/>
                  </a:cubicBezTo>
                  <a:cubicBezTo>
                    <a:pt x="4066541" y="2805430"/>
                    <a:pt x="4053841" y="2692400"/>
                    <a:pt x="4085591" y="2578100"/>
                  </a:cubicBezTo>
                  <a:cubicBezTo>
                    <a:pt x="4133850" y="2407920"/>
                    <a:pt x="4213860" y="2127250"/>
                    <a:pt x="4292600" y="1946910"/>
                  </a:cubicBezTo>
                  <a:cubicBezTo>
                    <a:pt x="4354830" y="1803400"/>
                    <a:pt x="4414520" y="1620520"/>
                    <a:pt x="4498341" y="1573530"/>
                  </a:cubicBezTo>
                  <a:cubicBezTo>
                    <a:pt x="4554220" y="1543050"/>
                    <a:pt x="4648200" y="1560830"/>
                    <a:pt x="4685030" y="1583690"/>
                  </a:cubicBezTo>
                  <a:cubicBezTo>
                    <a:pt x="4707891" y="1597660"/>
                    <a:pt x="4716780" y="1625600"/>
                    <a:pt x="4723130" y="1651000"/>
                  </a:cubicBezTo>
                  <a:cubicBezTo>
                    <a:pt x="4729480" y="1678940"/>
                    <a:pt x="4730750" y="1714500"/>
                    <a:pt x="4719320" y="1742440"/>
                  </a:cubicBezTo>
                  <a:cubicBezTo>
                    <a:pt x="4706620" y="1772920"/>
                    <a:pt x="4678680" y="1818640"/>
                    <a:pt x="4646930" y="1824990"/>
                  </a:cubicBezTo>
                  <a:cubicBezTo>
                    <a:pt x="4608830" y="1832610"/>
                    <a:pt x="4531360" y="1779270"/>
                    <a:pt x="4498341" y="1750060"/>
                  </a:cubicBezTo>
                  <a:cubicBezTo>
                    <a:pt x="4475480" y="1729740"/>
                    <a:pt x="4465320" y="1710690"/>
                    <a:pt x="4455160" y="1684020"/>
                  </a:cubicBezTo>
                  <a:cubicBezTo>
                    <a:pt x="4442460" y="1652270"/>
                    <a:pt x="4436110" y="1607820"/>
                    <a:pt x="4432300" y="1568450"/>
                  </a:cubicBezTo>
                  <a:cubicBezTo>
                    <a:pt x="4428491" y="1529080"/>
                    <a:pt x="4427220" y="1485900"/>
                    <a:pt x="4436110" y="1447800"/>
                  </a:cubicBezTo>
                  <a:cubicBezTo>
                    <a:pt x="4445000" y="1409700"/>
                    <a:pt x="4483100" y="1371600"/>
                    <a:pt x="4488180" y="1338580"/>
                  </a:cubicBezTo>
                  <a:cubicBezTo>
                    <a:pt x="4491991" y="1314450"/>
                    <a:pt x="4471670" y="1291590"/>
                    <a:pt x="4476750" y="1272540"/>
                  </a:cubicBezTo>
                  <a:cubicBezTo>
                    <a:pt x="4480560" y="1256030"/>
                    <a:pt x="4493260" y="1239520"/>
                    <a:pt x="4507230" y="1231900"/>
                  </a:cubicBezTo>
                  <a:cubicBezTo>
                    <a:pt x="4523741" y="1223010"/>
                    <a:pt x="4551680" y="1221740"/>
                    <a:pt x="4574541" y="1228090"/>
                  </a:cubicBezTo>
                  <a:cubicBezTo>
                    <a:pt x="4603750" y="1236980"/>
                    <a:pt x="4640580" y="1270000"/>
                    <a:pt x="4664710" y="1294130"/>
                  </a:cubicBezTo>
                  <a:cubicBezTo>
                    <a:pt x="4686300" y="1315720"/>
                    <a:pt x="4700270" y="1337310"/>
                    <a:pt x="4715510" y="1366520"/>
                  </a:cubicBezTo>
                  <a:cubicBezTo>
                    <a:pt x="4735830" y="1405890"/>
                    <a:pt x="4759960" y="1463040"/>
                    <a:pt x="4765041" y="1515110"/>
                  </a:cubicBezTo>
                  <a:cubicBezTo>
                    <a:pt x="4770120" y="1570990"/>
                    <a:pt x="4739641" y="1649730"/>
                    <a:pt x="4739641" y="1691640"/>
                  </a:cubicBezTo>
                  <a:cubicBezTo>
                    <a:pt x="4739641" y="1714500"/>
                    <a:pt x="4751070" y="1728470"/>
                    <a:pt x="4748530" y="1744980"/>
                  </a:cubicBezTo>
                  <a:cubicBezTo>
                    <a:pt x="4745991" y="1761490"/>
                    <a:pt x="4732020" y="1781810"/>
                    <a:pt x="4720591" y="1791970"/>
                  </a:cubicBezTo>
                  <a:cubicBezTo>
                    <a:pt x="4710430" y="1800860"/>
                    <a:pt x="4699000" y="1805940"/>
                    <a:pt x="4686300" y="1807210"/>
                  </a:cubicBezTo>
                  <a:cubicBezTo>
                    <a:pt x="4671060" y="1808480"/>
                    <a:pt x="4646930" y="1803400"/>
                    <a:pt x="4632960" y="1795780"/>
                  </a:cubicBezTo>
                  <a:cubicBezTo>
                    <a:pt x="4621530" y="1789430"/>
                    <a:pt x="4615180" y="1783080"/>
                    <a:pt x="4606291" y="1769110"/>
                  </a:cubicBezTo>
                  <a:cubicBezTo>
                    <a:pt x="4587241" y="1739900"/>
                    <a:pt x="4552950" y="1654810"/>
                    <a:pt x="4549141" y="1616710"/>
                  </a:cubicBezTo>
                  <a:cubicBezTo>
                    <a:pt x="4547870" y="1595120"/>
                    <a:pt x="4550410" y="1578610"/>
                    <a:pt x="4559300" y="1563370"/>
                  </a:cubicBezTo>
                  <a:cubicBezTo>
                    <a:pt x="4568191" y="1549400"/>
                    <a:pt x="4584700" y="1534160"/>
                    <a:pt x="4601210" y="1529080"/>
                  </a:cubicBezTo>
                  <a:cubicBezTo>
                    <a:pt x="4617720" y="1524000"/>
                    <a:pt x="4640580" y="1527810"/>
                    <a:pt x="4655820" y="1532890"/>
                  </a:cubicBezTo>
                  <a:cubicBezTo>
                    <a:pt x="4668520" y="1537970"/>
                    <a:pt x="4676141" y="1544320"/>
                    <a:pt x="4685030" y="1555750"/>
                  </a:cubicBezTo>
                  <a:cubicBezTo>
                    <a:pt x="4700270" y="1576070"/>
                    <a:pt x="4720591" y="1617980"/>
                    <a:pt x="4725670" y="1656080"/>
                  </a:cubicBezTo>
                  <a:cubicBezTo>
                    <a:pt x="4732020" y="1700530"/>
                    <a:pt x="4726941" y="1776730"/>
                    <a:pt x="4706620" y="1808480"/>
                  </a:cubicBezTo>
                  <a:cubicBezTo>
                    <a:pt x="4692650" y="1830070"/>
                    <a:pt x="4667250" y="1842770"/>
                    <a:pt x="4648200" y="1845310"/>
                  </a:cubicBezTo>
                  <a:cubicBezTo>
                    <a:pt x="4631691" y="1847850"/>
                    <a:pt x="4610100" y="1838960"/>
                    <a:pt x="4597400" y="1831340"/>
                  </a:cubicBezTo>
                  <a:cubicBezTo>
                    <a:pt x="4587241" y="1824990"/>
                    <a:pt x="4580891" y="1817370"/>
                    <a:pt x="4574541" y="1804670"/>
                  </a:cubicBezTo>
                  <a:cubicBezTo>
                    <a:pt x="4563110" y="1784350"/>
                    <a:pt x="4550410" y="1750060"/>
                    <a:pt x="4545330" y="1713230"/>
                  </a:cubicBezTo>
                  <a:cubicBezTo>
                    <a:pt x="4538980" y="1661160"/>
                    <a:pt x="4544060" y="1573530"/>
                    <a:pt x="4554220" y="1522730"/>
                  </a:cubicBezTo>
                  <a:cubicBezTo>
                    <a:pt x="4561841" y="1487170"/>
                    <a:pt x="4568191" y="1457960"/>
                    <a:pt x="4587241" y="1436370"/>
                  </a:cubicBezTo>
                  <a:cubicBezTo>
                    <a:pt x="4605020" y="1416050"/>
                    <a:pt x="4631691" y="1399540"/>
                    <a:pt x="4660900" y="1397000"/>
                  </a:cubicBezTo>
                  <a:cubicBezTo>
                    <a:pt x="4701541" y="1394460"/>
                    <a:pt x="4786630" y="1418590"/>
                    <a:pt x="4810760" y="1451610"/>
                  </a:cubicBezTo>
                  <a:cubicBezTo>
                    <a:pt x="4831080" y="1479550"/>
                    <a:pt x="4834891" y="1537970"/>
                    <a:pt x="4815841" y="1565910"/>
                  </a:cubicBezTo>
                  <a:cubicBezTo>
                    <a:pt x="4792980" y="1598930"/>
                    <a:pt x="4677410" y="1583690"/>
                    <a:pt x="4660900" y="1623060"/>
                  </a:cubicBezTo>
                  <a:cubicBezTo>
                    <a:pt x="4639310" y="1673860"/>
                    <a:pt x="4752341" y="1809750"/>
                    <a:pt x="4772660" y="1879600"/>
                  </a:cubicBezTo>
                  <a:cubicBezTo>
                    <a:pt x="4786630" y="1925320"/>
                    <a:pt x="4791710" y="1953260"/>
                    <a:pt x="4791710" y="1998980"/>
                  </a:cubicBezTo>
                  <a:cubicBezTo>
                    <a:pt x="4791710" y="2059940"/>
                    <a:pt x="4775200" y="2178050"/>
                    <a:pt x="4761230" y="2213610"/>
                  </a:cubicBezTo>
                  <a:cubicBezTo>
                    <a:pt x="4756150" y="2226310"/>
                    <a:pt x="4752341" y="2231390"/>
                    <a:pt x="4743450" y="2237740"/>
                  </a:cubicBezTo>
                  <a:cubicBezTo>
                    <a:pt x="4733291" y="2245360"/>
                    <a:pt x="4716780" y="2252980"/>
                    <a:pt x="4702810" y="2251710"/>
                  </a:cubicBezTo>
                  <a:cubicBezTo>
                    <a:pt x="4686300" y="2250440"/>
                    <a:pt x="4668520" y="2241550"/>
                    <a:pt x="4653280" y="2222500"/>
                  </a:cubicBezTo>
                  <a:cubicBezTo>
                    <a:pt x="4621530" y="2185670"/>
                    <a:pt x="4601210" y="2070100"/>
                    <a:pt x="4566920" y="2002790"/>
                  </a:cubicBezTo>
                  <a:cubicBezTo>
                    <a:pt x="4533900" y="1939290"/>
                    <a:pt x="4486910" y="1896110"/>
                    <a:pt x="4452620" y="1828800"/>
                  </a:cubicBezTo>
                  <a:cubicBezTo>
                    <a:pt x="4410710" y="1747520"/>
                    <a:pt x="4353560" y="1595120"/>
                    <a:pt x="4345941" y="1541780"/>
                  </a:cubicBezTo>
                  <a:cubicBezTo>
                    <a:pt x="4343400" y="1522730"/>
                    <a:pt x="4343400" y="1512570"/>
                    <a:pt x="4348480" y="1501140"/>
                  </a:cubicBezTo>
                  <a:cubicBezTo>
                    <a:pt x="4353560" y="1489710"/>
                    <a:pt x="4366260" y="1477010"/>
                    <a:pt x="4377691" y="1471930"/>
                  </a:cubicBezTo>
                  <a:cubicBezTo>
                    <a:pt x="4389120" y="1466850"/>
                    <a:pt x="4406900" y="1465580"/>
                    <a:pt x="4419600" y="1469390"/>
                  </a:cubicBezTo>
                  <a:cubicBezTo>
                    <a:pt x="4432300" y="1473200"/>
                    <a:pt x="4437380" y="1478280"/>
                    <a:pt x="4451350" y="1494790"/>
                  </a:cubicBezTo>
                  <a:cubicBezTo>
                    <a:pt x="4504691" y="1557020"/>
                    <a:pt x="4665980" y="1863090"/>
                    <a:pt x="4748530" y="2015490"/>
                  </a:cubicBezTo>
                  <a:cubicBezTo>
                    <a:pt x="4812030" y="2132330"/>
                    <a:pt x="4866641" y="2223770"/>
                    <a:pt x="4909820" y="2327910"/>
                  </a:cubicBezTo>
                  <a:cubicBezTo>
                    <a:pt x="4950460" y="2425700"/>
                    <a:pt x="5001260" y="2562860"/>
                    <a:pt x="5001260" y="2622550"/>
                  </a:cubicBezTo>
                  <a:cubicBezTo>
                    <a:pt x="5001260" y="2647950"/>
                    <a:pt x="4994910" y="2664460"/>
                    <a:pt x="4984750" y="2677160"/>
                  </a:cubicBezTo>
                  <a:cubicBezTo>
                    <a:pt x="4975860" y="2688590"/>
                    <a:pt x="4959350" y="2696210"/>
                    <a:pt x="4945380" y="2696210"/>
                  </a:cubicBezTo>
                  <a:cubicBezTo>
                    <a:pt x="4928870" y="2696210"/>
                    <a:pt x="4912360" y="2691130"/>
                    <a:pt x="4893310" y="2673350"/>
                  </a:cubicBezTo>
                  <a:cubicBezTo>
                    <a:pt x="4837430" y="2622550"/>
                    <a:pt x="4742180" y="2424430"/>
                    <a:pt x="4671060" y="2273300"/>
                  </a:cubicBezTo>
                  <a:cubicBezTo>
                    <a:pt x="4584700" y="2087880"/>
                    <a:pt x="4498341" y="1808480"/>
                    <a:pt x="4425950" y="1635760"/>
                  </a:cubicBezTo>
                  <a:cubicBezTo>
                    <a:pt x="4375150" y="1515110"/>
                    <a:pt x="4301491" y="1416050"/>
                    <a:pt x="4286250" y="1333500"/>
                  </a:cubicBezTo>
                  <a:cubicBezTo>
                    <a:pt x="4276091" y="1281430"/>
                    <a:pt x="4283710" y="1229360"/>
                    <a:pt x="4293870" y="1200150"/>
                  </a:cubicBezTo>
                  <a:cubicBezTo>
                    <a:pt x="4300220" y="1183640"/>
                    <a:pt x="4306570" y="1172210"/>
                    <a:pt x="4319270" y="1165860"/>
                  </a:cubicBezTo>
                  <a:cubicBezTo>
                    <a:pt x="4333241" y="1158240"/>
                    <a:pt x="4359910" y="1154430"/>
                    <a:pt x="4375150" y="1160780"/>
                  </a:cubicBezTo>
                  <a:cubicBezTo>
                    <a:pt x="4390391" y="1167130"/>
                    <a:pt x="4398010" y="1179830"/>
                    <a:pt x="4410710" y="1203960"/>
                  </a:cubicBezTo>
                  <a:cubicBezTo>
                    <a:pt x="4447541" y="1276350"/>
                    <a:pt x="4489450" y="1541780"/>
                    <a:pt x="4538980" y="1687830"/>
                  </a:cubicBezTo>
                  <a:cubicBezTo>
                    <a:pt x="4582160" y="1813560"/>
                    <a:pt x="4639310" y="1913890"/>
                    <a:pt x="4683760" y="2032000"/>
                  </a:cubicBezTo>
                  <a:cubicBezTo>
                    <a:pt x="4729480" y="2152650"/>
                    <a:pt x="4771391" y="2272030"/>
                    <a:pt x="4806950" y="2404110"/>
                  </a:cubicBezTo>
                  <a:cubicBezTo>
                    <a:pt x="4846320" y="2550160"/>
                    <a:pt x="4908550" y="2801620"/>
                    <a:pt x="4908550" y="2872740"/>
                  </a:cubicBezTo>
                  <a:cubicBezTo>
                    <a:pt x="4908550" y="2893060"/>
                    <a:pt x="4907280" y="2901950"/>
                    <a:pt x="4899660" y="2913380"/>
                  </a:cubicBezTo>
                  <a:cubicBezTo>
                    <a:pt x="4890770" y="2926080"/>
                    <a:pt x="4869180" y="2938780"/>
                    <a:pt x="4852670" y="2940050"/>
                  </a:cubicBezTo>
                  <a:cubicBezTo>
                    <a:pt x="4836160" y="2941320"/>
                    <a:pt x="4822191" y="2936240"/>
                    <a:pt x="4803141" y="2917190"/>
                  </a:cubicBezTo>
                  <a:cubicBezTo>
                    <a:pt x="4740910" y="2854960"/>
                    <a:pt x="4605020" y="2518410"/>
                    <a:pt x="4551680" y="2360930"/>
                  </a:cubicBezTo>
                  <a:cubicBezTo>
                    <a:pt x="4514850" y="2250440"/>
                    <a:pt x="4512310" y="2169160"/>
                    <a:pt x="4485641" y="2070100"/>
                  </a:cubicBezTo>
                  <a:cubicBezTo>
                    <a:pt x="4456430" y="1962150"/>
                    <a:pt x="4401820" y="1850390"/>
                    <a:pt x="4378960" y="1737360"/>
                  </a:cubicBezTo>
                  <a:cubicBezTo>
                    <a:pt x="4356100" y="1625600"/>
                    <a:pt x="4333241" y="1450340"/>
                    <a:pt x="4345941" y="1394460"/>
                  </a:cubicBezTo>
                  <a:cubicBezTo>
                    <a:pt x="4351020" y="1375410"/>
                    <a:pt x="4358641" y="1366520"/>
                    <a:pt x="4368800" y="1357630"/>
                  </a:cubicBezTo>
                  <a:cubicBezTo>
                    <a:pt x="4378960" y="1350010"/>
                    <a:pt x="4396741" y="1343660"/>
                    <a:pt x="4409441" y="1344930"/>
                  </a:cubicBezTo>
                  <a:cubicBezTo>
                    <a:pt x="4423410" y="1346200"/>
                    <a:pt x="4436110" y="1353820"/>
                    <a:pt x="4448810" y="1362710"/>
                  </a:cubicBezTo>
                  <a:cubicBezTo>
                    <a:pt x="4464050" y="1374140"/>
                    <a:pt x="4472941" y="1385570"/>
                    <a:pt x="4490720" y="1409700"/>
                  </a:cubicBezTo>
                  <a:cubicBezTo>
                    <a:pt x="4537710" y="1471930"/>
                    <a:pt x="4638041" y="1629410"/>
                    <a:pt x="4718050" y="1760220"/>
                  </a:cubicBezTo>
                  <a:cubicBezTo>
                    <a:pt x="4817110" y="1920240"/>
                    <a:pt x="4974591" y="2162810"/>
                    <a:pt x="5035550" y="2302510"/>
                  </a:cubicBezTo>
                  <a:cubicBezTo>
                    <a:pt x="5071110" y="2382520"/>
                    <a:pt x="5099050" y="2467610"/>
                    <a:pt x="5096510" y="2503170"/>
                  </a:cubicBezTo>
                  <a:cubicBezTo>
                    <a:pt x="5095241" y="2517140"/>
                    <a:pt x="5091430" y="2523490"/>
                    <a:pt x="5083810" y="2531110"/>
                  </a:cubicBezTo>
                  <a:cubicBezTo>
                    <a:pt x="5074920" y="2540000"/>
                    <a:pt x="5060950" y="2552700"/>
                    <a:pt x="5046980" y="2553970"/>
                  </a:cubicBezTo>
                  <a:cubicBezTo>
                    <a:pt x="5030470" y="2556510"/>
                    <a:pt x="5011420" y="2552700"/>
                    <a:pt x="4991100" y="2537460"/>
                  </a:cubicBezTo>
                  <a:cubicBezTo>
                    <a:pt x="4945380" y="2504440"/>
                    <a:pt x="4884420" y="2367280"/>
                    <a:pt x="4828541" y="2297430"/>
                  </a:cubicBezTo>
                  <a:cubicBezTo>
                    <a:pt x="4780280" y="2237740"/>
                    <a:pt x="4740910" y="2212340"/>
                    <a:pt x="4682491" y="2142490"/>
                  </a:cubicBezTo>
                  <a:cubicBezTo>
                    <a:pt x="4577080" y="2015490"/>
                    <a:pt x="4351020" y="1725930"/>
                    <a:pt x="4267200" y="1583690"/>
                  </a:cubicBezTo>
                  <a:cubicBezTo>
                    <a:pt x="4220210" y="1504950"/>
                    <a:pt x="4182110" y="1432560"/>
                    <a:pt x="4178300" y="1386840"/>
                  </a:cubicBezTo>
                  <a:cubicBezTo>
                    <a:pt x="4175760" y="1363980"/>
                    <a:pt x="4180841" y="1344930"/>
                    <a:pt x="4192270" y="1333500"/>
                  </a:cubicBezTo>
                  <a:cubicBezTo>
                    <a:pt x="4203700" y="1320800"/>
                    <a:pt x="4229100" y="1311910"/>
                    <a:pt x="4245610" y="1314450"/>
                  </a:cubicBezTo>
                  <a:cubicBezTo>
                    <a:pt x="4262120" y="1316990"/>
                    <a:pt x="4276091" y="1327150"/>
                    <a:pt x="4290060" y="1347470"/>
                  </a:cubicBezTo>
                  <a:cubicBezTo>
                    <a:pt x="4320541" y="1391920"/>
                    <a:pt x="4328160" y="1508760"/>
                    <a:pt x="4358641" y="1619250"/>
                  </a:cubicBezTo>
                  <a:cubicBezTo>
                    <a:pt x="4408170" y="1794510"/>
                    <a:pt x="4503420" y="2115820"/>
                    <a:pt x="4569460" y="2297430"/>
                  </a:cubicBezTo>
                  <a:cubicBezTo>
                    <a:pt x="4615180" y="2424430"/>
                    <a:pt x="4672330" y="2524760"/>
                    <a:pt x="4701541" y="2613660"/>
                  </a:cubicBezTo>
                  <a:cubicBezTo>
                    <a:pt x="4721860" y="2675890"/>
                    <a:pt x="4744720" y="2747010"/>
                    <a:pt x="4742180" y="2777490"/>
                  </a:cubicBezTo>
                  <a:cubicBezTo>
                    <a:pt x="4740910" y="2790190"/>
                    <a:pt x="4737100" y="2795270"/>
                    <a:pt x="4730750" y="2802890"/>
                  </a:cubicBezTo>
                  <a:cubicBezTo>
                    <a:pt x="4723130" y="2811780"/>
                    <a:pt x="4707891" y="2824480"/>
                    <a:pt x="4693920" y="2825750"/>
                  </a:cubicBezTo>
                  <a:cubicBezTo>
                    <a:pt x="4678680" y="2828290"/>
                    <a:pt x="4659630" y="2821940"/>
                    <a:pt x="4641850" y="2809240"/>
                  </a:cubicBezTo>
                  <a:cubicBezTo>
                    <a:pt x="4612641" y="2787650"/>
                    <a:pt x="4587241" y="2745740"/>
                    <a:pt x="4555491" y="2680970"/>
                  </a:cubicBezTo>
                  <a:cubicBezTo>
                    <a:pt x="4479291" y="2523490"/>
                    <a:pt x="4309110" y="2035810"/>
                    <a:pt x="4284980" y="1812290"/>
                  </a:cubicBezTo>
                  <a:cubicBezTo>
                    <a:pt x="4271010" y="1676400"/>
                    <a:pt x="4282441" y="1522730"/>
                    <a:pt x="4315460" y="1477010"/>
                  </a:cubicBezTo>
                  <a:cubicBezTo>
                    <a:pt x="4329430" y="1457960"/>
                    <a:pt x="4351020" y="1452880"/>
                    <a:pt x="4367530" y="1454150"/>
                  </a:cubicBezTo>
                  <a:cubicBezTo>
                    <a:pt x="4384041" y="1455420"/>
                    <a:pt x="4395470" y="1461770"/>
                    <a:pt x="4415791" y="1483360"/>
                  </a:cubicBezTo>
                  <a:cubicBezTo>
                    <a:pt x="4503420" y="1578610"/>
                    <a:pt x="4881880" y="2346960"/>
                    <a:pt x="4908550" y="2459990"/>
                  </a:cubicBezTo>
                  <a:cubicBezTo>
                    <a:pt x="4913630" y="2481580"/>
                    <a:pt x="4913630" y="2489200"/>
                    <a:pt x="4908550" y="2501900"/>
                  </a:cubicBezTo>
                  <a:cubicBezTo>
                    <a:pt x="4903470" y="2514600"/>
                    <a:pt x="4892041" y="2527300"/>
                    <a:pt x="4880610" y="2533650"/>
                  </a:cubicBezTo>
                  <a:cubicBezTo>
                    <a:pt x="4869180" y="2540000"/>
                    <a:pt x="4851400" y="2541270"/>
                    <a:pt x="4838700" y="2538730"/>
                  </a:cubicBezTo>
                  <a:cubicBezTo>
                    <a:pt x="4826000" y="2536190"/>
                    <a:pt x="4815841" y="2528570"/>
                    <a:pt x="4804410" y="2515870"/>
                  </a:cubicBezTo>
                  <a:cubicBezTo>
                    <a:pt x="4785360" y="2493010"/>
                    <a:pt x="4775200" y="2447290"/>
                    <a:pt x="4748530" y="2399030"/>
                  </a:cubicBezTo>
                  <a:cubicBezTo>
                    <a:pt x="4701541" y="2315210"/>
                    <a:pt x="4593591" y="2179320"/>
                    <a:pt x="4530091" y="2063750"/>
                  </a:cubicBezTo>
                  <a:cubicBezTo>
                    <a:pt x="4469130" y="1951990"/>
                    <a:pt x="4415791" y="1832610"/>
                    <a:pt x="4372610" y="1718310"/>
                  </a:cubicBezTo>
                  <a:cubicBezTo>
                    <a:pt x="4331970" y="1611630"/>
                    <a:pt x="4301491" y="1504950"/>
                    <a:pt x="4276091" y="1400810"/>
                  </a:cubicBezTo>
                  <a:cubicBezTo>
                    <a:pt x="4251960" y="1304290"/>
                    <a:pt x="4217670" y="1167130"/>
                    <a:pt x="4220210" y="1115060"/>
                  </a:cubicBezTo>
                  <a:cubicBezTo>
                    <a:pt x="4221480" y="1094740"/>
                    <a:pt x="4222750" y="1084580"/>
                    <a:pt x="4231641" y="1074420"/>
                  </a:cubicBezTo>
                  <a:cubicBezTo>
                    <a:pt x="4241800" y="1062990"/>
                    <a:pt x="4265930" y="1051560"/>
                    <a:pt x="4281170" y="1050290"/>
                  </a:cubicBezTo>
                  <a:cubicBezTo>
                    <a:pt x="4295141" y="1050290"/>
                    <a:pt x="4311650" y="1057910"/>
                    <a:pt x="4320541" y="1065530"/>
                  </a:cubicBezTo>
                  <a:cubicBezTo>
                    <a:pt x="4328160" y="1071880"/>
                    <a:pt x="4330700" y="1078230"/>
                    <a:pt x="4335780" y="1089660"/>
                  </a:cubicBezTo>
                  <a:cubicBezTo>
                    <a:pt x="4344670" y="1113790"/>
                    <a:pt x="4344670" y="1150620"/>
                    <a:pt x="4358641" y="1206500"/>
                  </a:cubicBezTo>
                  <a:cubicBezTo>
                    <a:pt x="4394200" y="1350010"/>
                    <a:pt x="4564380" y="1752600"/>
                    <a:pt x="4592320" y="1973580"/>
                  </a:cubicBezTo>
                  <a:cubicBezTo>
                    <a:pt x="4612641" y="2136140"/>
                    <a:pt x="4599941" y="2339340"/>
                    <a:pt x="4572000" y="2406650"/>
                  </a:cubicBezTo>
                  <a:cubicBezTo>
                    <a:pt x="4561841" y="2430780"/>
                    <a:pt x="4547870" y="2443480"/>
                    <a:pt x="4532630" y="2449830"/>
                  </a:cubicBezTo>
                  <a:cubicBezTo>
                    <a:pt x="4519930" y="2454910"/>
                    <a:pt x="4500880" y="2452370"/>
                    <a:pt x="4489450" y="2448560"/>
                  </a:cubicBezTo>
                  <a:cubicBezTo>
                    <a:pt x="4479291" y="2444750"/>
                    <a:pt x="4472941" y="2440940"/>
                    <a:pt x="4465320" y="2430780"/>
                  </a:cubicBezTo>
                  <a:cubicBezTo>
                    <a:pt x="4450080" y="2411730"/>
                    <a:pt x="4431030" y="2363470"/>
                    <a:pt x="4419600" y="2326640"/>
                  </a:cubicBezTo>
                  <a:cubicBezTo>
                    <a:pt x="4406900" y="2288540"/>
                    <a:pt x="4409441" y="2258060"/>
                    <a:pt x="4394200" y="2204720"/>
                  </a:cubicBezTo>
                  <a:cubicBezTo>
                    <a:pt x="4363720" y="2094230"/>
                    <a:pt x="4264660" y="1858010"/>
                    <a:pt x="4217670" y="1706880"/>
                  </a:cubicBezTo>
                  <a:cubicBezTo>
                    <a:pt x="4179570" y="1582420"/>
                    <a:pt x="4136391" y="1478280"/>
                    <a:pt x="4127500" y="1361440"/>
                  </a:cubicBezTo>
                  <a:cubicBezTo>
                    <a:pt x="4118610" y="1244600"/>
                    <a:pt x="4144010" y="1055370"/>
                    <a:pt x="4161791" y="1007110"/>
                  </a:cubicBezTo>
                  <a:cubicBezTo>
                    <a:pt x="4166870" y="993140"/>
                    <a:pt x="4170680" y="989330"/>
                    <a:pt x="4179570" y="982980"/>
                  </a:cubicBezTo>
                  <a:cubicBezTo>
                    <a:pt x="4189730" y="975360"/>
                    <a:pt x="4208780" y="967740"/>
                    <a:pt x="4222750" y="970280"/>
                  </a:cubicBezTo>
                  <a:cubicBezTo>
                    <a:pt x="4239260" y="972820"/>
                    <a:pt x="4253230" y="982980"/>
                    <a:pt x="4271010" y="1000760"/>
                  </a:cubicBezTo>
                  <a:cubicBezTo>
                    <a:pt x="4304030" y="1033780"/>
                    <a:pt x="4347210" y="1115060"/>
                    <a:pt x="4381500" y="1176020"/>
                  </a:cubicBezTo>
                  <a:cubicBezTo>
                    <a:pt x="4415791" y="1236980"/>
                    <a:pt x="4443730" y="1296670"/>
                    <a:pt x="4474210" y="1366520"/>
                  </a:cubicBezTo>
                  <a:cubicBezTo>
                    <a:pt x="4511041" y="1450340"/>
                    <a:pt x="4549141" y="1551940"/>
                    <a:pt x="4582160" y="1648460"/>
                  </a:cubicBezTo>
                  <a:cubicBezTo>
                    <a:pt x="4616450" y="1746250"/>
                    <a:pt x="4664710" y="1864360"/>
                    <a:pt x="4674870" y="1949450"/>
                  </a:cubicBezTo>
                  <a:cubicBezTo>
                    <a:pt x="4682491" y="2009140"/>
                    <a:pt x="4679950" y="2076450"/>
                    <a:pt x="4664710" y="2105660"/>
                  </a:cubicBezTo>
                  <a:cubicBezTo>
                    <a:pt x="4657091" y="2120900"/>
                    <a:pt x="4644391" y="2128520"/>
                    <a:pt x="4631691" y="2133600"/>
                  </a:cubicBezTo>
                  <a:cubicBezTo>
                    <a:pt x="4618991" y="2138680"/>
                    <a:pt x="4599941" y="2137410"/>
                    <a:pt x="4587241" y="2133600"/>
                  </a:cubicBezTo>
                  <a:cubicBezTo>
                    <a:pt x="4577080" y="2131060"/>
                    <a:pt x="4570730" y="2124710"/>
                    <a:pt x="4563110" y="2117090"/>
                  </a:cubicBezTo>
                  <a:cubicBezTo>
                    <a:pt x="4554220" y="2105660"/>
                    <a:pt x="4549141" y="2092960"/>
                    <a:pt x="4540250" y="2070100"/>
                  </a:cubicBezTo>
                  <a:cubicBezTo>
                    <a:pt x="4518660" y="2014220"/>
                    <a:pt x="4476750" y="1865630"/>
                    <a:pt x="4456430" y="1771650"/>
                  </a:cubicBezTo>
                  <a:cubicBezTo>
                    <a:pt x="4438650" y="1689100"/>
                    <a:pt x="4432300" y="1621790"/>
                    <a:pt x="4423410" y="1536700"/>
                  </a:cubicBezTo>
                  <a:cubicBezTo>
                    <a:pt x="4413250" y="1436370"/>
                    <a:pt x="4404360" y="1328420"/>
                    <a:pt x="4400550" y="1205230"/>
                  </a:cubicBezTo>
                  <a:cubicBezTo>
                    <a:pt x="4395470" y="1050290"/>
                    <a:pt x="4382770" y="760730"/>
                    <a:pt x="4404360" y="679450"/>
                  </a:cubicBezTo>
                  <a:cubicBezTo>
                    <a:pt x="4411980" y="652780"/>
                    <a:pt x="4420870" y="640080"/>
                    <a:pt x="4432300" y="629920"/>
                  </a:cubicBezTo>
                  <a:cubicBezTo>
                    <a:pt x="4439920" y="623570"/>
                    <a:pt x="4450080" y="619760"/>
                    <a:pt x="4460241" y="619760"/>
                  </a:cubicBezTo>
                  <a:cubicBezTo>
                    <a:pt x="4472941" y="619760"/>
                    <a:pt x="4491991" y="623570"/>
                    <a:pt x="4503420" y="632460"/>
                  </a:cubicBezTo>
                  <a:cubicBezTo>
                    <a:pt x="4517391" y="643890"/>
                    <a:pt x="4527550" y="668020"/>
                    <a:pt x="4535170" y="689610"/>
                  </a:cubicBezTo>
                  <a:cubicBezTo>
                    <a:pt x="4544060" y="716280"/>
                    <a:pt x="4542791" y="749300"/>
                    <a:pt x="4551680" y="782320"/>
                  </a:cubicBezTo>
                  <a:cubicBezTo>
                    <a:pt x="4563110" y="821690"/>
                    <a:pt x="4577080" y="852170"/>
                    <a:pt x="4599941" y="909320"/>
                  </a:cubicBezTo>
                  <a:cubicBezTo>
                    <a:pt x="4648200" y="1027430"/>
                    <a:pt x="4775200" y="1263650"/>
                    <a:pt x="4839970" y="1451610"/>
                  </a:cubicBezTo>
                  <a:cubicBezTo>
                    <a:pt x="4906010" y="1644650"/>
                    <a:pt x="4992370" y="1971040"/>
                    <a:pt x="4987291" y="2054860"/>
                  </a:cubicBezTo>
                  <a:cubicBezTo>
                    <a:pt x="4986020" y="2077720"/>
                    <a:pt x="4980941" y="2085340"/>
                    <a:pt x="4972050" y="2096770"/>
                  </a:cubicBezTo>
                  <a:cubicBezTo>
                    <a:pt x="4963160" y="2106930"/>
                    <a:pt x="4947920" y="2117090"/>
                    <a:pt x="4933950" y="2119630"/>
                  </a:cubicBezTo>
                  <a:cubicBezTo>
                    <a:pt x="4919980" y="2122170"/>
                    <a:pt x="4900930" y="2117090"/>
                    <a:pt x="4889500" y="2110740"/>
                  </a:cubicBezTo>
                  <a:cubicBezTo>
                    <a:pt x="4880610" y="2105660"/>
                    <a:pt x="4876800" y="2100580"/>
                    <a:pt x="4869180" y="2089150"/>
                  </a:cubicBezTo>
                  <a:cubicBezTo>
                    <a:pt x="4853941" y="2065020"/>
                    <a:pt x="4831080" y="2006600"/>
                    <a:pt x="4818380" y="1963420"/>
                  </a:cubicBezTo>
                  <a:cubicBezTo>
                    <a:pt x="4806950" y="1921510"/>
                    <a:pt x="4808220" y="1880870"/>
                    <a:pt x="4796791" y="1836420"/>
                  </a:cubicBezTo>
                  <a:cubicBezTo>
                    <a:pt x="4782820" y="1781810"/>
                    <a:pt x="4751070" y="1738630"/>
                    <a:pt x="4733291" y="1662430"/>
                  </a:cubicBezTo>
                  <a:cubicBezTo>
                    <a:pt x="4704080" y="1531620"/>
                    <a:pt x="4682491" y="1259840"/>
                    <a:pt x="4679950" y="1111250"/>
                  </a:cubicBezTo>
                  <a:cubicBezTo>
                    <a:pt x="4677410" y="1010920"/>
                    <a:pt x="4677410" y="908050"/>
                    <a:pt x="4693920" y="858520"/>
                  </a:cubicBezTo>
                  <a:cubicBezTo>
                    <a:pt x="4701541" y="835660"/>
                    <a:pt x="4711700" y="821690"/>
                    <a:pt x="4725670" y="812800"/>
                  </a:cubicBezTo>
                  <a:cubicBezTo>
                    <a:pt x="4737100" y="805180"/>
                    <a:pt x="4754880" y="802640"/>
                    <a:pt x="4768850" y="806450"/>
                  </a:cubicBezTo>
                  <a:cubicBezTo>
                    <a:pt x="4784091" y="811530"/>
                    <a:pt x="4800600" y="825500"/>
                    <a:pt x="4810760" y="843280"/>
                  </a:cubicBezTo>
                  <a:cubicBezTo>
                    <a:pt x="4826000" y="868680"/>
                    <a:pt x="4818380" y="902970"/>
                    <a:pt x="4833620" y="952500"/>
                  </a:cubicBezTo>
                  <a:cubicBezTo>
                    <a:pt x="4869180" y="1069340"/>
                    <a:pt x="5022850" y="1355090"/>
                    <a:pt x="5068570" y="1518920"/>
                  </a:cubicBezTo>
                  <a:cubicBezTo>
                    <a:pt x="5101591" y="1638300"/>
                    <a:pt x="5111750" y="1765300"/>
                    <a:pt x="5116830" y="1837690"/>
                  </a:cubicBezTo>
                  <a:cubicBezTo>
                    <a:pt x="5119370" y="1874520"/>
                    <a:pt x="5119370" y="1898650"/>
                    <a:pt x="5115560" y="1921510"/>
                  </a:cubicBezTo>
                  <a:cubicBezTo>
                    <a:pt x="5113020" y="1938020"/>
                    <a:pt x="5110480" y="1953260"/>
                    <a:pt x="5100320" y="1963420"/>
                  </a:cubicBezTo>
                  <a:cubicBezTo>
                    <a:pt x="5088891" y="1974850"/>
                    <a:pt x="5060950" y="1985010"/>
                    <a:pt x="5045710" y="1985010"/>
                  </a:cubicBezTo>
                  <a:cubicBezTo>
                    <a:pt x="5034280" y="1985010"/>
                    <a:pt x="5026660" y="1981200"/>
                    <a:pt x="5017770" y="1974850"/>
                  </a:cubicBezTo>
                  <a:cubicBezTo>
                    <a:pt x="5007610" y="1967230"/>
                    <a:pt x="4999991" y="1960880"/>
                    <a:pt x="4992370" y="1939290"/>
                  </a:cubicBezTo>
                  <a:cubicBezTo>
                    <a:pt x="4963160" y="1856740"/>
                    <a:pt x="4973320" y="1447800"/>
                    <a:pt x="4951730" y="1261110"/>
                  </a:cubicBezTo>
                  <a:cubicBezTo>
                    <a:pt x="4936491" y="1127760"/>
                    <a:pt x="4908550" y="1059180"/>
                    <a:pt x="4892041" y="919480"/>
                  </a:cubicBezTo>
                  <a:cubicBezTo>
                    <a:pt x="4865370" y="698500"/>
                    <a:pt x="4818380" y="163830"/>
                    <a:pt x="4833620" y="62230"/>
                  </a:cubicBezTo>
                  <a:cubicBezTo>
                    <a:pt x="4837430" y="39370"/>
                    <a:pt x="4841241" y="31750"/>
                    <a:pt x="4848860" y="21590"/>
                  </a:cubicBezTo>
                  <a:cubicBezTo>
                    <a:pt x="4855210" y="13970"/>
                    <a:pt x="4862830" y="7620"/>
                    <a:pt x="4872991" y="5080"/>
                  </a:cubicBezTo>
                  <a:cubicBezTo>
                    <a:pt x="4884420" y="1270"/>
                    <a:pt x="4903470" y="0"/>
                    <a:pt x="4916170" y="5080"/>
                  </a:cubicBezTo>
                  <a:cubicBezTo>
                    <a:pt x="4928870" y="10160"/>
                    <a:pt x="4939030" y="13970"/>
                    <a:pt x="4947920" y="34290"/>
                  </a:cubicBezTo>
                  <a:cubicBezTo>
                    <a:pt x="5006341" y="166370"/>
                    <a:pt x="4963160" y="1530350"/>
                    <a:pt x="4949191" y="1781810"/>
                  </a:cubicBezTo>
                  <a:cubicBezTo>
                    <a:pt x="4945380" y="1851660"/>
                    <a:pt x="4950460" y="1887220"/>
                    <a:pt x="4933950" y="1915160"/>
                  </a:cubicBezTo>
                  <a:cubicBezTo>
                    <a:pt x="4922520" y="1932940"/>
                    <a:pt x="4902200" y="1944370"/>
                    <a:pt x="4885691" y="1946910"/>
                  </a:cubicBezTo>
                  <a:cubicBezTo>
                    <a:pt x="4867910" y="1949450"/>
                    <a:pt x="4850130" y="1944370"/>
                    <a:pt x="4831080" y="1926590"/>
                  </a:cubicBezTo>
                  <a:cubicBezTo>
                    <a:pt x="4785360" y="1883410"/>
                    <a:pt x="4724400" y="1727200"/>
                    <a:pt x="4682491" y="1606550"/>
                  </a:cubicBezTo>
                  <a:cubicBezTo>
                    <a:pt x="4631691" y="1460500"/>
                    <a:pt x="4593591" y="1261110"/>
                    <a:pt x="4566920" y="1103630"/>
                  </a:cubicBezTo>
                  <a:cubicBezTo>
                    <a:pt x="4542791" y="965200"/>
                    <a:pt x="4521200" y="824230"/>
                    <a:pt x="4521200" y="712470"/>
                  </a:cubicBezTo>
                  <a:cubicBezTo>
                    <a:pt x="4521200" y="629920"/>
                    <a:pt x="4523741" y="530860"/>
                    <a:pt x="4545330" y="496570"/>
                  </a:cubicBezTo>
                  <a:cubicBezTo>
                    <a:pt x="4554220" y="481330"/>
                    <a:pt x="4566920" y="476250"/>
                    <a:pt x="4580891" y="473710"/>
                  </a:cubicBezTo>
                  <a:cubicBezTo>
                    <a:pt x="4596130" y="471170"/>
                    <a:pt x="4618991" y="473710"/>
                    <a:pt x="4635500" y="488950"/>
                  </a:cubicBezTo>
                  <a:cubicBezTo>
                    <a:pt x="4672330" y="524510"/>
                    <a:pt x="4699000" y="664210"/>
                    <a:pt x="4725670" y="755650"/>
                  </a:cubicBezTo>
                  <a:cubicBezTo>
                    <a:pt x="4753610" y="852170"/>
                    <a:pt x="4773930" y="956310"/>
                    <a:pt x="4795520" y="1054100"/>
                  </a:cubicBezTo>
                  <a:cubicBezTo>
                    <a:pt x="4815841" y="1148080"/>
                    <a:pt x="4839970" y="1236980"/>
                    <a:pt x="4852670" y="1333500"/>
                  </a:cubicBezTo>
                  <a:cubicBezTo>
                    <a:pt x="4866641" y="1436370"/>
                    <a:pt x="4871720" y="1548130"/>
                    <a:pt x="4875530" y="1656080"/>
                  </a:cubicBezTo>
                  <a:cubicBezTo>
                    <a:pt x="4879341" y="1762760"/>
                    <a:pt x="4892041" y="1925320"/>
                    <a:pt x="4875530" y="1977390"/>
                  </a:cubicBezTo>
                  <a:cubicBezTo>
                    <a:pt x="4869180" y="1996440"/>
                    <a:pt x="4861560" y="2005330"/>
                    <a:pt x="4850130" y="2012950"/>
                  </a:cubicBezTo>
                  <a:cubicBezTo>
                    <a:pt x="4838700" y="2020570"/>
                    <a:pt x="4822191" y="2024380"/>
                    <a:pt x="4808220" y="2023110"/>
                  </a:cubicBezTo>
                  <a:cubicBezTo>
                    <a:pt x="4794250" y="2021840"/>
                    <a:pt x="4777741" y="2012950"/>
                    <a:pt x="4768850" y="2002790"/>
                  </a:cubicBezTo>
                  <a:cubicBezTo>
                    <a:pt x="4759960" y="1992630"/>
                    <a:pt x="4757420" y="1985010"/>
                    <a:pt x="4753610" y="1960880"/>
                  </a:cubicBezTo>
                  <a:cubicBezTo>
                    <a:pt x="4733291" y="1836420"/>
                    <a:pt x="4745991" y="962660"/>
                    <a:pt x="4782820" y="767080"/>
                  </a:cubicBezTo>
                  <a:cubicBezTo>
                    <a:pt x="4795520" y="701040"/>
                    <a:pt x="4806950" y="660400"/>
                    <a:pt x="4829810" y="637540"/>
                  </a:cubicBezTo>
                  <a:cubicBezTo>
                    <a:pt x="4843780" y="622300"/>
                    <a:pt x="4864100" y="615950"/>
                    <a:pt x="4880610" y="617220"/>
                  </a:cubicBezTo>
                  <a:cubicBezTo>
                    <a:pt x="4895850" y="618490"/>
                    <a:pt x="4909820" y="629920"/>
                    <a:pt x="4925060" y="647700"/>
                  </a:cubicBezTo>
                  <a:cubicBezTo>
                    <a:pt x="4954270" y="681990"/>
                    <a:pt x="4986020" y="760730"/>
                    <a:pt x="5011420" y="831850"/>
                  </a:cubicBezTo>
                  <a:cubicBezTo>
                    <a:pt x="5043170" y="919480"/>
                    <a:pt x="5074920" y="1038860"/>
                    <a:pt x="5093970" y="1139190"/>
                  </a:cubicBezTo>
                  <a:cubicBezTo>
                    <a:pt x="5111750" y="1233170"/>
                    <a:pt x="5116830" y="1318260"/>
                    <a:pt x="5125720" y="1413510"/>
                  </a:cubicBezTo>
                  <a:cubicBezTo>
                    <a:pt x="5134610" y="1517650"/>
                    <a:pt x="5148580" y="1630680"/>
                    <a:pt x="5144770" y="1738630"/>
                  </a:cubicBezTo>
                  <a:cubicBezTo>
                    <a:pt x="5140960" y="1846580"/>
                    <a:pt x="5124450" y="2010410"/>
                    <a:pt x="5104130" y="2063750"/>
                  </a:cubicBezTo>
                  <a:cubicBezTo>
                    <a:pt x="5096510" y="2082800"/>
                    <a:pt x="5091430" y="2091690"/>
                    <a:pt x="5078730" y="2099310"/>
                  </a:cubicBezTo>
                  <a:cubicBezTo>
                    <a:pt x="5064760" y="2106930"/>
                    <a:pt x="5041900" y="2112010"/>
                    <a:pt x="5021580" y="2105660"/>
                  </a:cubicBezTo>
                  <a:cubicBezTo>
                    <a:pt x="4992370" y="2095500"/>
                    <a:pt x="4955541" y="2057400"/>
                    <a:pt x="4927600" y="2015490"/>
                  </a:cubicBezTo>
                  <a:cubicBezTo>
                    <a:pt x="4888230" y="1957070"/>
                    <a:pt x="4874260" y="1866900"/>
                    <a:pt x="4833620" y="1770380"/>
                  </a:cubicBezTo>
                  <a:cubicBezTo>
                    <a:pt x="4772660" y="1625600"/>
                    <a:pt x="4657091" y="1394460"/>
                    <a:pt x="4591050" y="1234440"/>
                  </a:cubicBezTo>
                  <a:cubicBezTo>
                    <a:pt x="4538980" y="1108710"/>
                    <a:pt x="4488180" y="993140"/>
                    <a:pt x="4464050" y="891540"/>
                  </a:cubicBezTo>
                  <a:cubicBezTo>
                    <a:pt x="4446270" y="815340"/>
                    <a:pt x="4429760" y="722630"/>
                    <a:pt x="4439920" y="683260"/>
                  </a:cubicBezTo>
                  <a:cubicBezTo>
                    <a:pt x="4443730" y="665480"/>
                    <a:pt x="4452620" y="655320"/>
                    <a:pt x="4464050" y="647700"/>
                  </a:cubicBezTo>
                  <a:cubicBezTo>
                    <a:pt x="4475480" y="640080"/>
                    <a:pt x="4493260" y="636270"/>
                    <a:pt x="4505960" y="637540"/>
                  </a:cubicBezTo>
                  <a:cubicBezTo>
                    <a:pt x="4519930" y="638810"/>
                    <a:pt x="4535170" y="647700"/>
                    <a:pt x="4544060" y="657860"/>
                  </a:cubicBezTo>
                  <a:cubicBezTo>
                    <a:pt x="4552950" y="668020"/>
                    <a:pt x="4555491" y="674370"/>
                    <a:pt x="4559300" y="697230"/>
                  </a:cubicBezTo>
                  <a:cubicBezTo>
                    <a:pt x="4579620" y="803910"/>
                    <a:pt x="4558030" y="1450340"/>
                    <a:pt x="4554220" y="1656080"/>
                  </a:cubicBezTo>
                  <a:cubicBezTo>
                    <a:pt x="4552950" y="1752600"/>
                    <a:pt x="4555491" y="1808480"/>
                    <a:pt x="4547870" y="1870710"/>
                  </a:cubicBezTo>
                  <a:cubicBezTo>
                    <a:pt x="4541520" y="1918970"/>
                    <a:pt x="4521200" y="1964690"/>
                    <a:pt x="4521200" y="1998980"/>
                  </a:cubicBezTo>
                  <a:cubicBezTo>
                    <a:pt x="4521200" y="2021840"/>
                    <a:pt x="4536441" y="2040890"/>
                    <a:pt x="4532630" y="2057400"/>
                  </a:cubicBezTo>
                  <a:cubicBezTo>
                    <a:pt x="4528820" y="2071370"/>
                    <a:pt x="4514850" y="2086610"/>
                    <a:pt x="4504691" y="2094230"/>
                  </a:cubicBezTo>
                  <a:cubicBezTo>
                    <a:pt x="4495800" y="2100580"/>
                    <a:pt x="4488180" y="2104390"/>
                    <a:pt x="4475480" y="2103120"/>
                  </a:cubicBezTo>
                  <a:cubicBezTo>
                    <a:pt x="4453891" y="2101850"/>
                    <a:pt x="4409441" y="2080260"/>
                    <a:pt x="4386580" y="2061210"/>
                  </a:cubicBezTo>
                  <a:cubicBezTo>
                    <a:pt x="4366260" y="2043430"/>
                    <a:pt x="4356100" y="2026920"/>
                    <a:pt x="4340860" y="1996440"/>
                  </a:cubicBezTo>
                  <a:cubicBezTo>
                    <a:pt x="4310380" y="1935480"/>
                    <a:pt x="4274820" y="1822450"/>
                    <a:pt x="4245610" y="1703070"/>
                  </a:cubicBezTo>
                  <a:cubicBezTo>
                    <a:pt x="4202430" y="1527810"/>
                    <a:pt x="4140200" y="1217930"/>
                    <a:pt x="4130041" y="1038860"/>
                  </a:cubicBezTo>
                  <a:cubicBezTo>
                    <a:pt x="4122420" y="919480"/>
                    <a:pt x="4107180" y="791210"/>
                    <a:pt x="4146550" y="737870"/>
                  </a:cubicBezTo>
                  <a:cubicBezTo>
                    <a:pt x="4171950" y="703580"/>
                    <a:pt x="4229100" y="687070"/>
                    <a:pt x="4264660" y="692150"/>
                  </a:cubicBezTo>
                  <a:cubicBezTo>
                    <a:pt x="4300220" y="697230"/>
                    <a:pt x="4328160" y="727710"/>
                    <a:pt x="4359910" y="765810"/>
                  </a:cubicBezTo>
                  <a:cubicBezTo>
                    <a:pt x="4414520" y="830580"/>
                    <a:pt x="4485641" y="979170"/>
                    <a:pt x="4526280" y="1075690"/>
                  </a:cubicBezTo>
                  <a:cubicBezTo>
                    <a:pt x="4560570" y="1154430"/>
                    <a:pt x="4584700" y="1205230"/>
                    <a:pt x="4598670" y="1299210"/>
                  </a:cubicBezTo>
                  <a:cubicBezTo>
                    <a:pt x="4620260" y="1445260"/>
                    <a:pt x="4618991" y="1786890"/>
                    <a:pt x="4582160" y="1878330"/>
                  </a:cubicBezTo>
                  <a:cubicBezTo>
                    <a:pt x="4568191" y="1912620"/>
                    <a:pt x="4551680" y="1925320"/>
                    <a:pt x="4528820" y="1938020"/>
                  </a:cubicBezTo>
                  <a:cubicBezTo>
                    <a:pt x="4503420" y="1951990"/>
                    <a:pt x="4469130" y="1954530"/>
                    <a:pt x="4432300" y="1953260"/>
                  </a:cubicBezTo>
                  <a:cubicBezTo>
                    <a:pt x="4380230" y="1950720"/>
                    <a:pt x="4296410" y="1932940"/>
                    <a:pt x="4245610" y="1907540"/>
                  </a:cubicBezTo>
                  <a:cubicBezTo>
                    <a:pt x="4204970" y="1887220"/>
                    <a:pt x="4168141" y="1859280"/>
                    <a:pt x="4145280" y="1827530"/>
                  </a:cubicBezTo>
                  <a:cubicBezTo>
                    <a:pt x="4124960" y="1799590"/>
                    <a:pt x="4118610" y="1769110"/>
                    <a:pt x="4109720" y="1731010"/>
                  </a:cubicBezTo>
                  <a:cubicBezTo>
                    <a:pt x="4098291" y="1680210"/>
                    <a:pt x="4091941" y="1609090"/>
                    <a:pt x="4089400" y="1545590"/>
                  </a:cubicBezTo>
                  <a:cubicBezTo>
                    <a:pt x="4086860" y="1479550"/>
                    <a:pt x="4094480" y="1419860"/>
                    <a:pt x="4098291" y="1344930"/>
                  </a:cubicBezTo>
                  <a:cubicBezTo>
                    <a:pt x="4103370" y="1250950"/>
                    <a:pt x="4105910" y="1143000"/>
                    <a:pt x="4121150" y="1027430"/>
                  </a:cubicBezTo>
                  <a:cubicBezTo>
                    <a:pt x="4140200" y="885190"/>
                    <a:pt x="4156710" y="636270"/>
                    <a:pt x="4211320" y="556260"/>
                  </a:cubicBezTo>
                  <a:cubicBezTo>
                    <a:pt x="4237991" y="515620"/>
                    <a:pt x="4276091" y="500380"/>
                    <a:pt x="4311650" y="492760"/>
                  </a:cubicBezTo>
                  <a:cubicBezTo>
                    <a:pt x="4344670" y="485140"/>
                    <a:pt x="4381500" y="496570"/>
                    <a:pt x="4414520" y="505460"/>
                  </a:cubicBezTo>
                  <a:cubicBezTo>
                    <a:pt x="4446270" y="514350"/>
                    <a:pt x="4478020" y="524510"/>
                    <a:pt x="4505960" y="548640"/>
                  </a:cubicBezTo>
                  <a:cubicBezTo>
                    <a:pt x="4541520" y="579120"/>
                    <a:pt x="4579620" y="626110"/>
                    <a:pt x="4597400" y="688340"/>
                  </a:cubicBezTo>
                  <a:cubicBezTo>
                    <a:pt x="4624070" y="784860"/>
                    <a:pt x="4592320" y="979170"/>
                    <a:pt x="4585970" y="1087120"/>
                  </a:cubicBezTo>
                  <a:cubicBezTo>
                    <a:pt x="4582160" y="1162050"/>
                    <a:pt x="4579620" y="1200150"/>
                    <a:pt x="4569460" y="1277620"/>
                  </a:cubicBezTo>
                  <a:cubicBezTo>
                    <a:pt x="4552950" y="1403350"/>
                    <a:pt x="4516120" y="1697990"/>
                    <a:pt x="4481830" y="1764030"/>
                  </a:cubicBezTo>
                  <a:cubicBezTo>
                    <a:pt x="4470400" y="1784350"/>
                    <a:pt x="4461510" y="1791970"/>
                    <a:pt x="4447541" y="1798320"/>
                  </a:cubicBezTo>
                  <a:cubicBezTo>
                    <a:pt x="4433570" y="1804670"/>
                    <a:pt x="4413250" y="1805940"/>
                    <a:pt x="4399280" y="1802130"/>
                  </a:cubicBezTo>
                  <a:cubicBezTo>
                    <a:pt x="4385310" y="1798320"/>
                    <a:pt x="4368800" y="1784350"/>
                    <a:pt x="4361180" y="1771650"/>
                  </a:cubicBezTo>
                  <a:cubicBezTo>
                    <a:pt x="4353560" y="1758950"/>
                    <a:pt x="4352291" y="1723390"/>
                    <a:pt x="4352291" y="172339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-1167765" y="8429625"/>
            <a:ext cx="3587115" cy="3088005"/>
            <a:chOff x="0" y="0"/>
            <a:chExt cx="4782820" cy="41173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00" y="49530"/>
              <a:ext cx="4683760" cy="4020820"/>
            </a:xfrm>
            <a:custGeom>
              <a:avLst/>
              <a:gdLst/>
              <a:ahLst/>
              <a:cxnLst/>
              <a:rect r="r" b="b" t="t" l="l"/>
              <a:pathLst>
                <a:path h="4020820" w="4683760">
                  <a:moveTo>
                    <a:pt x="3450590" y="2217420"/>
                  </a:moveTo>
                  <a:cubicBezTo>
                    <a:pt x="694690" y="2203450"/>
                    <a:pt x="693420" y="2198370"/>
                    <a:pt x="688340" y="2189480"/>
                  </a:cubicBezTo>
                  <a:cubicBezTo>
                    <a:pt x="681990" y="2179320"/>
                    <a:pt x="676910" y="2160270"/>
                    <a:pt x="678180" y="2147570"/>
                  </a:cubicBezTo>
                  <a:cubicBezTo>
                    <a:pt x="679450" y="2133600"/>
                    <a:pt x="688340" y="2118360"/>
                    <a:pt x="698500" y="2109470"/>
                  </a:cubicBezTo>
                  <a:cubicBezTo>
                    <a:pt x="708660" y="2100580"/>
                    <a:pt x="717550" y="2098040"/>
                    <a:pt x="739140" y="2094230"/>
                  </a:cubicBezTo>
                  <a:cubicBezTo>
                    <a:pt x="822960" y="2081530"/>
                    <a:pt x="1137920" y="2103120"/>
                    <a:pt x="1358900" y="2120900"/>
                  </a:cubicBezTo>
                  <a:cubicBezTo>
                    <a:pt x="1614170" y="2142490"/>
                    <a:pt x="1892300" y="2179320"/>
                    <a:pt x="2180590" y="2221230"/>
                  </a:cubicBezTo>
                  <a:cubicBezTo>
                    <a:pt x="2504440" y="2268220"/>
                    <a:pt x="2926080" y="2354580"/>
                    <a:pt x="3208020" y="2393950"/>
                  </a:cubicBezTo>
                  <a:cubicBezTo>
                    <a:pt x="3403600" y="2420620"/>
                    <a:pt x="3644900" y="2434590"/>
                    <a:pt x="3707130" y="2448560"/>
                  </a:cubicBezTo>
                  <a:cubicBezTo>
                    <a:pt x="3722370" y="2452370"/>
                    <a:pt x="3726180" y="2452370"/>
                    <a:pt x="3733800" y="2457450"/>
                  </a:cubicBezTo>
                  <a:cubicBezTo>
                    <a:pt x="3743960" y="2463800"/>
                    <a:pt x="3755390" y="2477770"/>
                    <a:pt x="3759200" y="2490470"/>
                  </a:cubicBezTo>
                  <a:cubicBezTo>
                    <a:pt x="3763010" y="2503170"/>
                    <a:pt x="3761740" y="2520950"/>
                    <a:pt x="3755390" y="2532380"/>
                  </a:cubicBezTo>
                  <a:cubicBezTo>
                    <a:pt x="3747770" y="2546350"/>
                    <a:pt x="3732530" y="2560320"/>
                    <a:pt x="3710940" y="2565400"/>
                  </a:cubicBezTo>
                  <a:cubicBezTo>
                    <a:pt x="3671570" y="2575560"/>
                    <a:pt x="3600450" y="2555240"/>
                    <a:pt x="3528060" y="2543810"/>
                  </a:cubicBezTo>
                  <a:cubicBezTo>
                    <a:pt x="3421380" y="2527300"/>
                    <a:pt x="3300730" y="2501900"/>
                    <a:pt x="3133090" y="2466340"/>
                  </a:cubicBezTo>
                  <a:cubicBezTo>
                    <a:pt x="2838450" y="2402840"/>
                    <a:pt x="2212340" y="2236470"/>
                    <a:pt x="1917700" y="2183130"/>
                  </a:cubicBezTo>
                  <a:cubicBezTo>
                    <a:pt x="1751330" y="2152650"/>
                    <a:pt x="1570990" y="2155190"/>
                    <a:pt x="1525270" y="2131060"/>
                  </a:cubicBezTo>
                  <a:cubicBezTo>
                    <a:pt x="1512570" y="2124710"/>
                    <a:pt x="1510030" y="2118360"/>
                    <a:pt x="1506220" y="2109470"/>
                  </a:cubicBezTo>
                  <a:cubicBezTo>
                    <a:pt x="1501140" y="2098040"/>
                    <a:pt x="1497330" y="2078990"/>
                    <a:pt x="1501140" y="2065020"/>
                  </a:cubicBezTo>
                  <a:cubicBezTo>
                    <a:pt x="1504950" y="2052320"/>
                    <a:pt x="1515110" y="2037080"/>
                    <a:pt x="1525270" y="2029460"/>
                  </a:cubicBezTo>
                  <a:cubicBezTo>
                    <a:pt x="1532890" y="2023110"/>
                    <a:pt x="1537970" y="2021840"/>
                    <a:pt x="1553210" y="2019300"/>
                  </a:cubicBezTo>
                  <a:cubicBezTo>
                    <a:pt x="1616710" y="2007870"/>
                    <a:pt x="1871980" y="2012950"/>
                    <a:pt x="2054860" y="2016760"/>
                  </a:cubicBezTo>
                  <a:cubicBezTo>
                    <a:pt x="2275840" y="2020570"/>
                    <a:pt x="2588260" y="2034540"/>
                    <a:pt x="2785110" y="2049780"/>
                  </a:cubicBezTo>
                  <a:cubicBezTo>
                    <a:pt x="2919730" y="2059940"/>
                    <a:pt x="3068320" y="2070100"/>
                    <a:pt x="3124200" y="2087880"/>
                  </a:cubicBezTo>
                  <a:cubicBezTo>
                    <a:pt x="3143250" y="2094230"/>
                    <a:pt x="3152140" y="2099310"/>
                    <a:pt x="3161030" y="2108200"/>
                  </a:cubicBezTo>
                  <a:cubicBezTo>
                    <a:pt x="3167380" y="2115820"/>
                    <a:pt x="3172460" y="2123440"/>
                    <a:pt x="3173730" y="2133600"/>
                  </a:cubicBezTo>
                  <a:cubicBezTo>
                    <a:pt x="3175000" y="2147570"/>
                    <a:pt x="3169920" y="2174240"/>
                    <a:pt x="3159760" y="2186940"/>
                  </a:cubicBezTo>
                  <a:cubicBezTo>
                    <a:pt x="3150870" y="2197100"/>
                    <a:pt x="3139440" y="2204720"/>
                    <a:pt x="3121660" y="2205990"/>
                  </a:cubicBezTo>
                  <a:cubicBezTo>
                    <a:pt x="3088640" y="2208530"/>
                    <a:pt x="3027680" y="2186940"/>
                    <a:pt x="2970530" y="2162810"/>
                  </a:cubicBezTo>
                  <a:cubicBezTo>
                    <a:pt x="2882900" y="2125980"/>
                    <a:pt x="2757170" y="2043430"/>
                    <a:pt x="2655570" y="1979930"/>
                  </a:cubicBezTo>
                  <a:cubicBezTo>
                    <a:pt x="2555240" y="1918970"/>
                    <a:pt x="2482850" y="1856740"/>
                    <a:pt x="2364740" y="1789430"/>
                  </a:cubicBezTo>
                  <a:cubicBezTo>
                    <a:pt x="2193290" y="1691640"/>
                    <a:pt x="1875790" y="1536700"/>
                    <a:pt x="1715770" y="1470660"/>
                  </a:cubicBezTo>
                  <a:cubicBezTo>
                    <a:pt x="1625600" y="1432560"/>
                    <a:pt x="1560830" y="1426210"/>
                    <a:pt x="1498600" y="1395730"/>
                  </a:cubicBezTo>
                  <a:cubicBezTo>
                    <a:pt x="1447800" y="1371600"/>
                    <a:pt x="1409700" y="1328420"/>
                    <a:pt x="1367790" y="1311910"/>
                  </a:cubicBezTo>
                  <a:cubicBezTo>
                    <a:pt x="1334770" y="1299210"/>
                    <a:pt x="1291590" y="1306830"/>
                    <a:pt x="1270000" y="1295400"/>
                  </a:cubicBezTo>
                  <a:cubicBezTo>
                    <a:pt x="1254760" y="1287780"/>
                    <a:pt x="1244600" y="1276350"/>
                    <a:pt x="1239520" y="1263650"/>
                  </a:cubicBezTo>
                  <a:cubicBezTo>
                    <a:pt x="1234440" y="1250950"/>
                    <a:pt x="1233170" y="1231900"/>
                    <a:pt x="1236980" y="1219200"/>
                  </a:cubicBezTo>
                  <a:cubicBezTo>
                    <a:pt x="1240790" y="1206500"/>
                    <a:pt x="1253490" y="1192530"/>
                    <a:pt x="1263650" y="1184910"/>
                  </a:cubicBezTo>
                  <a:cubicBezTo>
                    <a:pt x="1272540" y="1178560"/>
                    <a:pt x="1282700" y="1176020"/>
                    <a:pt x="1292860" y="1176020"/>
                  </a:cubicBezTo>
                  <a:cubicBezTo>
                    <a:pt x="1303020" y="1176020"/>
                    <a:pt x="1310640" y="1174750"/>
                    <a:pt x="1322070" y="1182370"/>
                  </a:cubicBezTo>
                  <a:cubicBezTo>
                    <a:pt x="1352550" y="1203960"/>
                    <a:pt x="1402080" y="1309370"/>
                    <a:pt x="1447800" y="1370330"/>
                  </a:cubicBezTo>
                  <a:cubicBezTo>
                    <a:pt x="1493520" y="1431290"/>
                    <a:pt x="1543050" y="1488440"/>
                    <a:pt x="1597660" y="1546860"/>
                  </a:cubicBezTo>
                  <a:cubicBezTo>
                    <a:pt x="1657350" y="1610360"/>
                    <a:pt x="1717040" y="1667510"/>
                    <a:pt x="1795780" y="1733550"/>
                  </a:cubicBezTo>
                  <a:cubicBezTo>
                    <a:pt x="1899920" y="1821180"/>
                    <a:pt x="2098040" y="1951990"/>
                    <a:pt x="2176780" y="2020570"/>
                  </a:cubicBezTo>
                  <a:cubicBezTo>
                    <a:pt x="2214880" y="2053590"/>
                    <a:pt x="2241550" y="2077720"/>
                    <a:pt x="2256790" y="2101850"/>
                  </a:cubicBezTo>
                  <a:cubicBezTo>
                    <a:pt x="2265680" y="2117090"/>
                    <a:pt x="2273300" y="2128520"/>
                    <a:pt x="2272030" y="2142490"/>
                  </a:cubicBezTo>
                  <a:cubicBezTo>
                    <a:pt x="2270760" y="2157730"/>
                    <a:pt x="2256790" y="2180590"/>
                    <a:pt x="2244090" y="2190750"/>
                  </a:cubicBezTo>
                  <a:cubicBezTo>
                    <a:pt x="2232660" y="2199640"/>
                    <a:pt x="2222500" y="2200910"/>
                    <a:pt x="2202180" y="2200910"/>
                  </a:cubicBezTo>
                  <a:cubicBezTo>
                    <a:pt x="2151380" y="2202180"/>
                    <a:pt x="2040890" y="2185670"/>
                    <a:pt x="1931670" y="2150110"/>
                  </a:cubicBezTo>
                  <a:cubicBezTo>
                    <a:pt x="1744980" y="2089150"/>
                    <a:pt x="1367790" y="1898650"/>
                    <a:pt x="1201420" y="1804670"/>
                  </a:cubicBezTo>
                  <a:cubicBezTo>
                    <a:pt x="1108710" y="1752600"/>
                    <a:pt x="1052830" y="1701800"/>
                    <a:pt x="994410" y="1668780"/>
                  </a:cubicBezTo>
                  <a:cubicBezTo>
                    <a:pt x="955040" y="1645920"/>
                    <a:pt x="923290" y="1628140"/>
                    <a:pt x="890270" y="1616710"/>
                  </a:cubicBezTo>
                  <a:cubicBezTo>
                    <a:pt x="862330" y="1606550"/>
                    <a:pt x="833120" y="1609090"/>
                    <a:pt x="810260" y="1598930"/>
                  </a:cubicBezTo>
                  <a:cubicBezTo>
                    <a:pt x="789940" y="1590040"/>
                    <a:pt x="768350" y="1578610"/>
                    <a:pt x="758190" y="1564640"/>
                  </a:cubicBezTo>
                  <a:cubicBezTo>
                    <a:pt x="749300" y="1551940"/>
                    <a:pt x="746760" y="1534160"/>
                    <a:pt x="748030" y="1521460"/>
                  </a:cubicBezTo>
                  <a:cubicBezTo>
                    <a:pt x="749300" y="1511300"/>
                    <a:pt x="754380" y="1501140"/>
                    <a:pt x="759460" y="1493520"/>
                  </a:cubicBezTo>
                  <a:cubicBezTo>
                    <a:pt x="764540" y="1485900"/>
                    <a:pt x="772160" y="1477010"/>
                    <a:pt x="781050" y="1473200"/>
                  </a:cubicBezTo>
                  <a:cubicBezTo>
                    <a:pt x="792480" y="1468120"/>
                    <a:pt x="807720" y="1463040"/>
                    <a:pt x="825500" y="1469390"/>
                  </a:cubicBezTo>
                  <a:cubicBezTo>
                    <a:pt x="868680" y="1485900"/>
                    <a:pt x="935990" y="1602740"/>
                    <a:pt x="1008380" y="1667510"/>
                  </a:cubicBezTo>
                  <a:cubicBezTo>
                    <a:pt x="1094740" y="1744980"/>
                    <a:pt x="1214120" y="1813560"/>
                    <a:pt x="1313180" y="1894840"/>
                  </a:cubicBezTo>
                  <a:cubicBezTo>
                    <a:pt x="1414780" y="1977390"/>
                    <a:pt x="1492250" y="2058670"/>
                    <a:pt x="1610360" y="2157730"/>
                  </a:cubicBezTo>
                  <a:cubicBezTo>
                    <a:pt x="1775460" y="2294890"/>
                    <a:pt x="2151380" y="2565400"/>
                    <a:pt x="2214880" y="2635250"/>
                  </a:cubicBezTo>
                  <a:cubicBezTo>
                    <a:pt x="2228850" y="2651760"/>
                    <a:pt x="2233930" y="2656840"/>
                    <a:pt x="2236470" y="2669540"/>
                  </a:cubicBezTo>
                  <a:cubicBezTo>
                    <a:pt x="2239010" y="2682240"/>
                    <a:pt x="2235200" y="2700020"/>
                    <a:pt x="2228850" y="2711450"/>
                  </a:cubicBezTo>
                  <a:cubicBezTo>
                    <a:pt x="2222500" y="2722880"/>
                    <a:pt x="2209800" y="2733040"/>
                    <a:pt x="2197100" y="2736850"/>
                  </a:cubicBezTo>
                  <a:cubicBezTo>
                    <a:pt x="2184400" y="2740660"/>
                    <a:pt x="2175510" y="2741930"/>
                    <a:pt x="2155190" y="2734310"/>
                  </a:cubicBezTo>
                  <a:cubicBezTo>
                    <a:pt x="2077720" y="2707640"/>
                    <a:pt x="1802130" y="2498090"/>
                    <a:pt x="1648460" y="2381250"/>
                  </a:cubicBezTo>
                  <a:cubicBezTo>
                    <a:pt x="1511300" y="2277110"/>
                    <a:pt x="1410970" y="2179320"/>
                    <a:pt x="1272540" y="2070100"/>
                  </a:cubicBezTo>
                  <a:cubicBezTo>
                    <a:pt x="1107440" y="1939290"/>
                    <a:pt x="768350" y="1724660"/>
                    <a:pt x="717550" y="1654810"/>
                  </a:cubicBezTo>
                  <a:cubicBezTo>
                    <a:pt x="704850" y="1637030"/>
                    <a:pt x="703580" y="1628140"/>
                    <a:pt x="704850" y="1615440"/>
                  </a:cubicBezTo>
                  <a:cubicBezTo>
                    <a:pt x="706120" y="1602740"/>
                    <a:pt x="713740" y="1586230"/>
                    <a:pt x="722630" y="1577340"/>
                  </a:cubicBezTo>
                  <a:cubicBezTo>
                    <a:pt x="731520" y="1568450"/>
                    <a:pt x="748030" y="1560830"/>
                    <a:pt x="760730" y="1560830"/>
                  </a:cubicBezTo>
                  <a:cubicBezTo>
                    <a:pt x="773430" y="1560830"/>
                    <a:pt x="779780" y="1563370"/>
                    <a:pt x="800100" y="1573530"/>
                  </a:cubicBezTo>
                  <a:cubicBezTo>
                    <a:pt x="900430" y="1624330"/>
                    <a:pt x="1404620" y="2010410"/>
                    <a:pt x="1629410" y="2161540"/>
                  </a:cubicBezTo>
                  <a:cubicBezTo>
                    <a:pt x="1779270" y="2261870"/>
                    <a:pt x="1896110" y="2332990"/>
                    <a:pt x="2010410" y="2402840"/>
                  </a:cubicBezTo>
                  <a:cubicBezTo>
                    <a:pt x="2101850" y="2458720"/>
                    <a:pt x="2188210" y="2513330"/>
                    <a:pt x="2261870" y="2550160"/>
                  </a:cubicBezTo>
                  <a:cubicBezTo>
                    <a:pt x="2316480" y="2576830"/>
                    <a:pt x="2369820" y="2588260"/>
                    <a:pt x="2409190" y="2609850"/>
                  </a:cubicBezTo>
                  <a:cubicBezTo>
                    <a:pt x="2439670" y="2626360"/>
                    <a:pt x="2472690" y="2641600"/>
                    <a:pt x="2482850" y="2663190"/>
                  </a:cubicBezTo>
                  <a:cubicBezTo>
                    <a:pt x="2490470" y="2679700"/>
                    <a:pt x="2490470" y="2705100"/>
                    <a:pt x="2481580" y="2719070"/>
                  </a:cubicBezTo>
                  <a:cubicBezTo>
                    <a:pt x="2471420" y="2734310"/>
                    <a:pt x="2446020" y="2752090"/>
                    <a:pt x="2420620" y="2749550"/>
                  </a:cubicBezTo>
                  <a:cubicBezTo>
                    <a:pt x="2372360" y="2743200"/>
                    <a:pt x="2294890" y="2651760"/>
                    <a:pt x="2226310" y="2584450"/>
                  </a:cubicBezTo>
                  <a:cubicBezTo>
                    <a:pt x="2138680" y="2498090"/>
                    <a:pt x="2063750" y="2387600"/>
                    <a:pt x="1946910" y="2266950"/>
                  </a:cubicBezTo>
                  <a:cubicBezTo>
                    <a:pt x="1775460" y="2090420"/>
                    <a:pt x="1346200" y="1739900"/>
                    <a:pt x="1282700" y="1643380"/>
                  </a:cubicBezTo>
                  <a:cubicBezTo>
                    <a:pt x="1267460" y="1619250"/>
                    <a:pt x="1262380" y="1607820"/>
                    <a:pt x="1264920" y="1592580"/>
                  </a:cubicBezTo>
                  <a:cubicBezTo>
                    <a:pt x="1267460" y="1577340"/>
                    <a:pt x="1283970" y="1557020"/>
                    <a:pt x="1295400" y="1549400"/>
                  </a:cubicBezTo>
                  <a:cubicBezTo>
                    <a:pt x="1303020" y="1544320"/>
                    <a:pt x="1311910" y="1541780"/>
                    <a:pt x="1322070" y="1543050"/>
                  </a:cubicBezTo>
                  <a:cubicBezTo>
                    <a:pt x="1333500" y="1544320"/>
                    <a:pt x="1346200" y="1546860"/>
                    <a:pt x="1360170" y="1558290"/>
                  </a:cubicBezTo>
                  <a:cubicBezTo>
                    <a:pt x="1393190" y="1586230"/>
                    <a:pt x="1423670" y="1682750"/>
                    <a:pt x="1479550" y="1753870"/>
                  </a:cubicBezTo>
                  <a:cubicBezTo>
                    <a:pt x="1563370" y="1860550"/>
                    <a:pt x="1714500" y="1997710"/>
                    <a:pt x="1836420" y="2117090"/>
                  </a:cubicBezTo>
                  <a:cubicBezTo>
                    <a:pt x="1960880" y="2239010"/>
                    <a:pt x="2108200" y="2381250"/>
                    <a:pt x="2217420" y="2479040"/>
                  </a:cubicBezTo>
                  <a:cubicBezTo>
                    <a:pt x="2296160" y="2550160"/>
                    <a:pt x="2395220" y="2616200"/>
                    <a:pt x="2425700" y="2655570"/>
                  </a:cubicBezTo>
                  <a:cubicBezTo>
                    <a:pt x="2437130" y="2670810"/>
                    <a:pt x="2442210" y="2679700"/>
                    <a:pt x="2443480" y="2692400"/>
                  </a:cubicBezTo>
                  <a:cubicBezTo>
                    <a:pt x="2444750" y="2705100"/>
                    <a:pt x="2440940" y="2721610"/>
                    <a:pt x="2432050" y="2731770"/>
                  </a:cubicBezTo>
                  <a:cubicBezTo>
                    <a:pt x="2421890" y="2743200"/>
                    <a:pt x="2399030" y="2754630"/>
                    <a:pt x="2383790" y="2754630"/>
                  </a:cubicBezTo>
                  <a:cubicBezTo>
                    <a:pt x="2371090" y="2754630"/>
                    <a:pt x="2363470" y="2752090"/>
                    <a:pt x="2346960" y="2739390"/>
                  </a:cubicBezTo>
                  <a:cubicBezTo>
                    <a:pt x="2272030" y="2684780"/>
                    <a:pt x="2024380" y="2355850"/>
                    <a:pt x="1849120" y="2159000"/>
                  </a:cubicBezTo>
                  <a:cubicBezTo>
                    <a:pt x="1659890" y="1946910"/>
                    <a:pt x="1399540" y="1661160"/>
                    <a:pt x="1248410" y="1510030"/>
                  </a:cubicBezTo>
                  <a:cubicBezTo>
                    <a:pt x="1162050" y="1423670"/>
                    <a:pt x="1097280" y="1363980"/>
                    <a:pt x="1036320" y="1315720"/>
                  </a:cubicBezTo>
                  <a:cubicBezTo>
                    <a:pt x="994410" y="1282700"/>
                    <a:pt x="956310" y="1249680"/>
                    <a:pt x="923290" y="1239520"/>
                  </a:cubicBezTo>
                  <a:cubicBezTo>
                    <a:pt x="900430" y="1233170"/>
                    <a:pt x="873760" y="1248410"/>
                    <a:pt x="861060" y="1239520"/>
                  </a:cubicBezTo>
                  <a:cubicBezTo>
                    <a:pt x="850900" y="1231900"/>
                    <a:pt x="845820" y="1214120"/>
                    <a:pt x="844550" y="1201420"/>
                  </a:cubicBezTo>
                  <a:cubicBezTo>
                    <a:pt x="843280" y="1188720"/>
                    <a:pt x="849630" y="1170940"/>
                    <a:pt x="857250" y="1160780"/>
                  </a:cubicBezTo>
                  <a:cubicBezTo>
                    <a:pt x="864870" y="1150620"/>
                    <a:pt x="880110" y="1141730"/>
                    <a:pt x="892810" y="1139190"/>
                  </a:cubicBezTo>
                  <a:cubicBezTo>
                    <a:pt x="905510" y="1136650"/>
                    <a:pt x="916940" y="1137920"/>
                    <a:pt x="934720" y="1148080"/>
                  </a:cubicBezTo>
                  <a:cubicBezTo>
                    <a:pt x="990600" y="1182370"/>
                    <a:pt x="1111250" y="1374140"/>
                    <a:pt x="1206500" y="1484630"/>
                  </a:cubicBezTo>
                  <a:cubicBezTo>
                    <a:pt x="1305560" y="1598930"/>
                    <a:pt x="1409700" y="1717040"/>
                    <a:pt x="1517650" y="1823720"/>
                  </a:cubicBezTo>
                  <a:cubicBezTo>
                    <a:pt x="1624330" y="1930400"/>
                    <a:pt x="1756410" y="2025650"/>
                    <a:pt x="1852930" y="2124710"/>
                  </a:cubicBezTo>
                  <a:cubicBezTo>
                    <a:pt x="1935480" y="2208530"/>
                    <a:pt x="2000250" y="2307590"/>
                    <a:pt x="2070100" y="2373630"/>
                  </a:cubicBezTo>
                  <a:cubicBezTo>
                    <a:pt x="2124710" y="2425700"/>
                    <a:pt x="2204720" y="2466340"/>
                    <a:pt x="2228850" y="2499360"/>
                  </a:cubicBezTo>
                  <a:cubicBezTo>
                    <a:pt x="2239010" y="2513330"/>
                    <a:pt x="2244090" y="2524760"/>
                    <a:pt x="2242820" y="2537460"/>
                  </a:cubicBezTo>
                  <a:cubicBezTo>
                    <a:pt x="2241550" y="2552700"/>
                    <a:pt x="2228850" y="2575560"/>
                    <a:pt x="2217420" y="2584450"/>
                  </a:cubicBezTo>
                  <a:cubicBezTo>
                    <a:pt x="2207260" y="2592070"/>
                    <a:pt x="2190750" y="2594610"/>
                    <a:pt x="2178050" y="2593340"/>
                  </a:cubicBezTo>
                  <a:cubicBezTo>
                    <a:pt x="2165350" y="2592070"/>
                    <a:pt x="2159000" y="2588260"/>
                    <a:pt x="2142490" y="2574290"/>
                  </a:cubicBezTo>
                  <a:cubicBezTo>
                    <a:pt x="2081530" y="2522220"/>
                    <a:pt x="1907540" y="2263140"/>
                    <a:pt x="1775460" y="2100580"/>
                  </a:cubicBezTo>
                  <a:cubicBezTo>
                    <a:pt x="1629410" y="1920240"/>
                    <a:pt x="1471930" y="1729740"/>
                    <a:pt x="1303020" y="1540510"/>
                  </a:cubicBezTo>
                  <a:cubicBezTo>
                    <a:pt x="1120140" y="1336040"/>
                    <a:pt x="918210" y="1135380"/>
                    <a:pt x="716280" y="915670"/>
                  </a:cubicBezTo>
                  <a:cubicBezTo>
                    <a:pt x="496570" y="676910"/>
                    <a:pt x="118110" y="294640"/>
                    <a:pt x="35560" y="157480"/>
                  </a:cubicBezTo>
                  <a:cubicBezTo>
                    <a:pt x="8890" y="114300"/>
                    <a:pt x="0" y="87630"/>
                    <a:pt x="0" y="62230"/>
                  </a:cubicBezTo>
                  <a:cubicBezTo>
                    <a:pt x="0" y="45720"/>
                    <a:pt x="6350" y="31750"/>
                    <a:pt x="15240" y="21590"/>
                  </a:cubicBezTo>
                  <a:cubicBezTo>
                    <a:pt x="24130" y="11430"/>
                    <a:pt x="40640" y="2540"/>
                    <a:pt x="53340" y="1270"/>
                  </a:cubicBezTo>
                  <a:cubicBezTo>
                    <a:pt x="66040" y="0"/>
                    <a:pt x="73660" y="1270"/>
                    <a:pt x="93980" y="11430"/>
                  </a:cubicBezTo>
                  <a:cubicBezTo>
                    <a:pt x="198120" y="67310"/>
                    <a:pt x="675640" y="568960"/>
                    <a:pt x="928370" y="778510"/>
                  </a:cubicBezTo>
                  <a:cubicBezTo>
                    <a:pt x="1121410" y="939800"/>
                    <a:pt x="1258570" y="1033780"/>
                    <a:pt x="1463040" y="1178560"/>
                  </a:cubicBezTo>
                  <a:cubicBezTo>
                    <a:pt x="1725930" y="1365250"/>
                    <a:pt x="2296160" y="1713230"/>
                    <a:pt x="2378710" y="1795780"/>
                  </a:cubicBezTo>
                  <a:cubicBezTo>
                    <a:pt x="2395220" y="1812290"/>
                    <a:pt x="2399030" y="1817370"/>
                    <a:pt x="2401570" y="1830070"/>
                  </a:cubicBezTo>
                  <a:cubicBezTo>
                    <a:pt x="2404110" y="1842770"/>
                    <a:pt x="2401570" y="1859280"/>
                    <a:pt x="2395220" y="1870710"/>
                  </a:cubicBezTo>
                  <a:cubicBezTo>
                    <a:pt x="2388870" y="1882140"/>
                    <a:pt x="2376170" y="1892300"/>
                    <a:pt x="2364740" y="1896110"/>
                  </a:cubicBezTo>
                  <a:cubicBezTo>
                    <a:pt x="2353310" y="1899920"/>
                    <a:pt x="2336800" y="1903730"/>
                    <a:pt x="2324100" y="1896110"/>
                  </a:cubicBezTo>
                  <a:cubicBezTo>
                    <a:pt x="2302510" y="1883410"/>
                    <a:pt x="2293620" y="1831340"/>
                    <a:pt x="2265680" y="1793240"/>
                  </a:cubicBezTo>
                  <a:cubicBezTo>
                    <a:pt x="2219960" y="1732280"/>
                    <a:pt x="2137410" y="1664970"/>
                    <a:pt x="2061210" y="1577340"/>
                  </a:cubicBezTo>
                  <a:cubicBezTo>
                    <a:pt x="1953260" y="1451610"/>
                    <a:pt x="1771650" y="1197610"/>
                    <a:pt x="1687830" y="1102360"/>
                  </a:cubicBezTo>
                  <a:cubicBezTo>
                    <a:pt x="1648460" y="1057910"/>
                    <a:pt x="1607820" y="1040130"/>
                    <a:pt x="1596390" y="1010920"/>
                  </a:cubicBezTo>
                  <a:cubicBezTo>
                    <a:pt x="1588770" y="991870"/>
                    <a:pt x="1591310" y="969010"/>
                    <a:pt x="1600200" y="955040"/>
                  </a:cubicBezTo>
                  <a:cubicBezTo>
                    <a:pt x="1609090" y="941070"/>
                    <a:pt x="1626870" y="928370"/>
                    <a:pt x="1648460" y="927100"/>
                  </a:cubicBezTo>
                  <a:cubicBezTo>
                    <a:pt x="1691640" y="924560"/>
                    <a:pt x="1781810" y="970280"/>
                    <a:pt x="1846580" y="1016000"/>
                  </a:cubicBezTo>
                  <a:cubicBezTo>
                    <a:pt x="1929130" y="1074420"/>
                    <a:pt x="2011680" y="1177290"/>
                    <a:pt x="2092960" y="1266190"/>
                  </a:cubicBezTo>
                  <a:cubicBezTo>
                    <a:pt x="2180590" y="1362710"/>
                    <a:pt x="2263140" y="1473200"/>
                    <a:pt x="2353310" y="1574800"/>
                  </a:cubicBezTo>
                  <a:cubicBezTo>
                    <a:pt x="2446020" y="1678940"/>
                    <a:pt x="2564130" y="1789430"/>
                    <a:pt x="2642870" y="1885950"/>
                  </a:cubicBezTo>
                  <a:cubicBezTo>
                    <a:pt x="2705100" y="1960880"/>
                    <a:pt x="2781300" y="2048510"/>
                    <a:pt x="2797810" y="2098040"/>
                  </a:cubicBezTo>
                  <a:cubicBezTo>
                    <a:pt x="2805430" y="2119630"/>
                    <a:pt x="2805430" y="2137410"/>
                    <a:pt x="2799080" y="2151380"/>
                  </a:cubicBezTo>
                  <a:cubicBezTo>
                    <a:pt x="2794000" y="2164080"/>
                    <a:pt x="2782570" y="2175510"/>
                    <a:pt x="2769870" y="2179320"/>
                  </a:cubicBezTo>
                  <a:cubicBezTo>
                    <a:pt x="2755900" y="2184400"/>
                    <a:pt x="2741930" y="2184400"/>
                    <a:pt x="2716530" y="2174240"/>
                  </a:cubicBezTo>
                  <a:cubicBezTo>
                    <a:pt x="2617470" y="2134870"/>
                    <a:pt x="2258060" y="1828800"/>
                    <a:pt x="2067560" y="1675130"/>
                  </a:cubicBezTo>
                  <a:cubicBezTo>
                    <a:pt x="1912620" y="1549400"/>
                    <a:pt x="1694180" y="1386840"/>
                    <a:pt x="1654810" y="1324610"/>
                  </a:cubicBezTo>
                  <a:cubicBezTo>
                    <a:pt x="1644650" y="1306830"/>
                    <a:pt x="1643380" y="1297940"/>
                    <a:pt x="1644650" y="1285240"/>
                  </a:cubicBezTo>
                  <a:cubicBezTo>
                    <a:pt x="1645920" y="1272540"/>
                    <a:pt x="1653540" y="1257300"/>
                    <a:pt x="1663700" y="1248410"/>
                  </a:cubicBezTo>
                  <a:cubicBezTo>
                    <a:pt x="1672590" y="1239520"/>
                    <a:pt x="1689100" y="1233170"/>
                    <a:pt x="1701800" y="1233170"/>
                  </a:cubicBezTo>
                  <a:cubicBezTo>
                    <a:pt x="1714500" y="1233170"/>
                    <a:pt x="1728470" y="1236980"/>
                    <a:pt x="1739900" y="1248410"/>
                  </a:cubicBezTo>
                  <a:cubicBezTo>
                    <a:pt x="1760220" y="1270000"/>
                    <a:pt x="1752600" y="1325880"/>
                    <a:pt x="1785620" y="1384300"/>
                  </a:cubicBezTo>
                  <a:cubicBezTo>
                    <a:pt x="1866900" y="1526540"/>
                    <a:pt x="2155190" y="1831340"/>
                    <a:pt x="2350770" y="2037080"/>
                  </a:cubicBezTo>
                  <a:cubicBezTo>
                    <a:pt x="2541270" y="2236470"/>
                    <a:pt x="2818130" y="2470150"/>
                    <a:pt x="2943860" y="2602230"/>
                  </a:cubicBezTo>
                  <a:cubicBezTo>
                    <a:pt x="3007360" y="2668270"/>
                    <a:pt x="3034030" y="2719070"/>
                    <a:pt x="3078480" y="2757170"/>
                  </a:cubicBezTo>
                  <a:cubicBezTo>
                    <a:pt x="3112770" y="2786380"/>
                    <a:pt x="3164840" y="2801620"/>
                    <a:pt x="3182620" y="2820670"/>
                  </a:cubicBezTo>
                  <a:cubicBezTo>
                    <a:pt x="3191510" y="2829560"/>
                    <a:pt x="3194050" y="2835910"/>
                    <a:pt x="3195320" y="2846070"/>
                  </a:cubicBezTo>
                  <a:cubicBezTo>
                    <a:pt x="3197860" y="2857500"/>
                    <a:pt x="3196590" y="2876550"/>
                    <a:pt x="3190240" y="2887980"/>
                  </a:cubicBezTo>
                  <a:cubicBezTo>
                    <a:pt x="3183890" y="2899410"/>
                    <a:pt x="3171190" y="2912110"/>
                    <a:pt x="3158490" y="2915920"/>
                  </a:cubicBezTo>
                  <a:cubicBezTo>
                    <a:pt x="3145790" y="2919730"/>
                    <a:pt x="3128010" y="2918460"/>
                    <a:pt x="3116580" y="2914650"/>
                  </a:cubicBezTo>
                  <a:cubicBezTo>
                    <a:pt x="3106420" y="2912110"/>
                    <a:pt x="3101340" y="2908300"/>
                    <a:pt x="3092450" y="2899410"/>
                  </a:cubicBezTo>
                  <a:cubicBezTo>
                    <a:pt x="3075940" y="2881630"/>
                    <a:pt x="3068320" y="2840990"/>
                    <a:pt x="3037840" y="2802890"/>
                  </a:cubicBezTo>
                  <a:cubicBezTo>
                    <a:pt x="2976880" y="2726690"/>
                    <a:pt x="2827020" y="2622550"/>
                    <a:pt x="2710180" y="2506980"/>
                  </a:cubicBezTo>
                  <a:cubicBezTo>
                    <a:pt x="2560320" y="2359660"/>
                    <a:pt x="2395220" y="2159000"/>
                    <a:pt x="2222500" y="1985010"/>
                  </a:cubicBezTo>
                  <a:cubicBezTo>
                    <a:pt x="2037080" y="1798320"/>
                    <a:pt x="1803400" y="1598930"/>
                    <a:pt x="1631950" y="1424940"/>
                  </a:cubicBezTo>
                  <a:cubicBezTo>
                    <a:pt x="1492250" y="1282700"/>
                    <a:pt x="1372870" y="1130300"/>
                    <a:pt x="1263650" y="1024890"/>
                  </a:cubicBezTo>
                  <a:cubicBezTo>
                    <a:pt x="1183640" y="947420"/>
                    <a:pt x="1099820" y="891540"/>
                    <a:pt x="1045210" y="836930"/>
                  </a:cubicBezTo>
                  <a:cubicBezTo>
                    <a:pt x="1008380" y="800100"/>
                    <a:pt x="985520" y="749300"/>
                    <a:pt x="961390" y="735330"/>
                  </a:cubicBezTo>
                  <a:cubicBezTo>
                    <a:pt x="948690" y="727710"/>
                    <a:pt x="934720" y="736600"/>
                    <a:pt x="925830" y="730250"/>
                  </a:cubicBezTo>
                  <a:cubicBezTo>
                    <a:pt x="916940" y="722630"/>
                    <a:pt x="910590" y="703580"/>
                    <a:pt x="910590" y="690880"/>
                  </a:cubicBezTo>
                  <a:cubicBezTo>
                    <a:pt x="910590" y="678180"/>
                    <a:pt x="915670" y="661670"/>
                    <a:pt x="924560" y="651510"/>
                  </a:cubicBezTo>
                  <a:cubicBezTo>
                    <a:pt x="933450" y="641350"/>
                    <a:pt x="948690" y="632460"/>
                    <a:pt x="961390" y="631190"/>
                  </a:cubicBezTo>
                  <a:cubicBezTo>
                    <a:pt x="974090" y="629920"/>
                    <a:pt x="982980" y="629920"/>
                    <a:pt x="1002030" y="640080"/>
                  </a:cubicBezTo>
                  <a:cubicBezTo>
                    <a:pt x="1094740" y="690880"/>
                    <a:pt x="1431290" y="1082040"/>
                    <a:pt x="1675130" y="1325880"/>
                  </a:cubicBezTo>
                  <a:cubicBezTo>
                    <a:pt x="1958340" y="1609090"/>
                    <a:pt x="2299970" y="1943100"/>
                    <a:pt x="2604770" y="2233930"/>
                  </a:cubicBezTo>
                  <a:cubicBezTo>
                    <a:pt x="2893060" y="2509520"/>
                    <a:pt x="3147060" y="2762250"/>
                    <a:pt x="3454400" y="3028950"/>
                  </a:cubicBezTo>
                  <a:cubicBezTo>
                    <a:pt x="3794760" y="3323590"/>
                    <a:pt x="4398010" y="3876040"/>
                    <a:pt x="4566920" y="3917950"/>
                  </a:cubicBezTo>
                  <a:cubicBezTo>
                    <a:pt x="4610100" y="3928110"/>
                    <a:pt x="4638040" y="3892550"/>
                    <a:pt x="4657090" y="3900170"/>
                  </a:cubicBezTo>
                  <a:cubicBezTo>
                    <a:pt x="4669790" y="3905250"/>
                    <a:pt x="4678680" y="3923030"/>
                    <a:pt x="4681220" y="3935730"/>
                  </a:cubicBezTo>
                  <a:cubicBezTo>
                    <a:pt x="4683760" y="3948430"/>
                    <a:pt x="4681220" y="3966210"/>
                    <a:pt x="4676140" y="3977640"/>
                  </a:cubicBezTo>
                  <a:cubicBezTo>
                    <a:pt x="4672330" y="3986530"/>
                    <a:pt x="4664710" y="3994150"/>
                    <a:pt x="4657090" y="3999230"/>
                  </a:cubicBezTo>
                  <a:cubicBezTo>
                    <a:pt x="4649470" y="4004310"/>
                    <a:pt x="4640580" y="4009390"/>
                    <a:pt x="4630420" y="4009390"/>
                  </a:cubicBezTo>
                  <a:cubicBezTo>
                    <a:pt x="4618990" y="4010660"/>
                    <a:pt x="4606290" y="4009390"/>
                    <a:pt x="4589780" y="3999230"/>
                  </a:cubicBezTo>
                  <a:cubicBezTo>
                    <a:pt x="4542790" y="3968750"/>
                    <a:pt x="4471670" y="3834130"/>
                    <a:pt x="4381500" y="3726180"/>
                  </a:cubicBezTo>
                  <a:cubicBezTo>
                    <a:pt x="4235450" y="3552190"/>
                    <a:pt x="3971290" y="3279140"/>
                    <a:pt x="3778250" y="3074670"/>
                  </a:cubicBezTo>
                  <a:cubicBezTo>
                    <a:pt x="3602990" y="2887980"/>
                    <a:pt x="3434080" y="2705100"/>
                    <a:pt x="3270250" y="2546350"/>
                  </a:cubicBezTo>
                  <a:cubicBezTo>
                    <a:pt x="3126740" y="2406650"/>
                    <a:pt x="2989580" y="2302510"/>
                    <a:pt x="2852420" y="2165350"/>
                  </a:cubicBezTo>
                  <a:cubicBezTo>
                    <a:pt x="2705100" y="2018030"/>
                    <a:pt x="2512060" y="1776730"/>
                    <a:pt x="2418080" y="1689100"/>
                  </a:cubicBezTo>
                  <a:cubicBezTo>
                    <a:pt x="2378710" y="1652270"/>
                    <a:pt x="2344420" y="1639570"/>
                    <a:pt x="2326640" y="1616710"/>
                  </a:cubicBezTo>
                  <a:cubicBezTo>
                    <a:pt x="2316480" y="1602740"/>
                    <a:pt x="2310130" y="1590040"/>
                    <a:pt x="2310130" y="1577340"/>
                  </a:cubicBezTo>
                  <a:cubicBezTo>
                    <a:pt x="2310130" y="1564640"/>
                    <a:pt x="2315210" y="1548130"/>
                    <a:pt x="2324100" y="1537970"/>
                  </a:cubicBezTo>
                  <a:cubicBezTo>
                    <a:pt x="2332990" y="1527810"/>
                    <a:pt x="2348230" y="1518920"/>
                    <a:pt x="2360930" y="1517650"/>
                  </a:cubicBezTo>
                  <a:cubicBezTo>
                    <a:pt x="2373630" y="1516380"/>
                    <a:pt x="2383790" y="1516380"/>
                    <a:pt x="2401570" y="1526540"/>
                  </a:cubicBezTo>
                  <a:cubicBezTo>
                    <a:pt x="2471420" y="1567180"/>
                    <a:pt x="2670810" y="1837690"/>
                    <a:pt x="2811780" y="1993900"/>
                  </a:cubicBezTo>
                  <a:cubicBezTo>
                    <a:pt x="2957830" y="2155190"/>
                    <a:pt x="3155950" y="2340610"/>
                    <a:pt x="3265170" y="2476500"/>
                  </a:cubicBezTo>
                  <a:cubicBezTo>
                    <a:pt x="3336290" y="2565400"/>
                    <a:pt x="3409950" y="2663190"/>
                    <a:pt x="3423920" y="2711450"/>
                  </a:cubicBezTo>
                  <a:cubicBezTo>
                    <a:pt x="3429000" y="2730500"/>
                    <a:pt x="3429000" y="2740660"/>
                    <a:pt x="3422650" y="2753360"/>
                  </a:cubicBezTo>
                  <a:cubicBezTo>
                    <a:pt x="3416300" y="2767330"/>
                    <a:pt x="3399790" y="2785110"/>
                    <a:pt x="3379470" y="2788920"/>
                  </a:cubicBezTo>
                  <a:cubicBezTo>
                    <a:pt x="3342640" y="2795270"/>
                    <a:pt x="3276600" y="2758440"/>
                    <a:pt x="3210560" y="2725420"/>
                  </a:cubicBezTo>
                  <a:cubicBezTo>
                    <a:pt x="3105150" y="2672080"/>
                    <a:pt x="2946400" y="2564130"/>
                    <a:pt x="2824480" y="2468880"/>
                  </a:cubicBezTo>
                  <a:cubicBezTo>
                    <a:pt x="2701290" y="2372360"/>
                    <a:pt x="2614930" y="2264410"/>
                    <a:pt x="2476500" y="2151380"/>
                  </a:cubicBezTo>
                  <a:cubicBezTo>
                    <a:pt x="2292350" y="2000250"/>
                    <a:pt x="1954530" y="1758950"/>
                    <a:pt x="1805940" y="1659890"/>
                  </a:cubicBezTo>
                  <a:cubicBezTo>
                    <a:pt x="1734820" y="1612900"/>
                    <a:pt x="1662430" y="1593850"/>
                    <a:pt x="1644650" y="1563370"/>
                  </a:cubicBezTo>
                  <a:cubicBezTo>
                    <a:pt x="1635760" y="1549400"/>
                    <a:pt x="1638300" y="1535430"/>
                    <a:pt x="1642110" y="1522730"/>
                  </a:cubicBezTo>
                  <a:cubicBezTo>
                    <a:pt x="1645920" y="1510030"/>
                    <a:pt x="1656080" y="1496060"/>
                    <a:pt x="1666240" y="1489710"/>
                  </a:cubicBezTo>
                  <a:cubicBezTo>
                    <a:pt x="1677670" y="1483360"/>
                    <a:pt x="1695450" y="1480820"/>
                    <a:pt x="1706880" y="1482090"/>
                  </a:cubicBezTo>
                  <a:cubicBezTo>
                    <a:pt x="1715770" y="1483360"/>
                    <a:pt x="1720850" y="1484630"/>
                    <a:pt x="1731010" y="1493520"/>
                  </a:cubicBezTo>
                  <a:cubicBezTo>
                    <a:pt x="1772920" y="1529080"/>
                    <a:pt x="1879600" y="1719580"/>
                    <a:pt x="1977390" y="1837690"/>
                  </a:cubicBezTo>
                  <a:cubicBezTo>
                    <a:pt x="2092960" y="1977390"/>
                    <a:pt x="2232660" y="2122170"/>
                    <a:pt x="2390140" y="2268220"/>
                  </a:cubicBezTo>
                  <a:cubicBezTo>
                    <a:pt x="2575560" y="2440940"/>
                    <a:pt x="2914650" y="2730500"/>
                    <a:pt x="3030220" y="2800350"/>
                  </a:cubicBezTo>
                  <a:cubicBezTo>
                    <a:pt x="3068320" y="2823210"/>
                    <a:pt x="3093720" y="2819400"/>
                    <a:pt x="3111500" y="2834640"/>
                  </a:cubicBezTo>
                  <a:cubicBezTo>
                    <a:pt x="3122930" y="2844800"/>
                    <a:pt x="3130550" y="2857500"/>
                    <a:pt x="3133090" y="2870200"/>
                  </a:cubicBezTo>
                  <a:cubicBezTo>
                    <a:pt x="3135630" y="2882900"/>
                    <a:pt x="3131820" y="2900680"/>
                    <a:pt x="3125470" y="2912110"/>
                  </a:cubicBezTo>
                  <a:cubicBezTo>
                    <a:pt x="3119120" y="2923540"/>
                    <a:pt x="3105150" y="2933700"/>
                    <a:pt x="3092450" y="2937510"/>
                  </a:cubicBezTo>
                  <a:cubicBezTo>
                    <a:pt x="3079750" y="2941320"/>
                    <a:pt x="3070860" y="2945130"/>
                    <a:pt x="3049270" y="2934970"/>
                  </a:cubicBezTo>
                  <a:cubicBezTo>
                    <a:pt x="2901950" y="2867660"/>
                    <a:pt x="2002790" y="1814830"/>
                    <a:pt x="1626870" y="1450340"/>
                  </a:cubicBezTo>
                  <a:cubicBezTo>
                    <a:pt x="1394460" y="1225550"/>
                    <a:pt x="1164590" y="1004570"/>
                    <a:pt x="1043940" y="924560"/>
                  </a:cubicBezTo>
                  <a:cubicBezTo>
                    <a:pt x="996950" y="892810"/>
                    <a:pt x="953770" y="894080"/>
                    <a:pt x="937260" y="873760"/>
                  </a:cubicBezTo>
                  <a:cubicBezTo>
                    <a:pt x="927100" y="861060"/>
                    <a:pt x="925830" y="844550"/>
                    <a:pt x="928370" y="831850"/>
                  </a:cubicBezTo>
                  <a:cubicBezTo>
                    <a:pt x="930910" y="819150"/>
                    <a:pt x="938530" y="803910"/>
                    <a:pt x="948690" y="795020"/>
                  </a:cubicBezTo>
                  <a:cubicBezTo>
                    <a:pt x="958850" y="786130"/>
                    <a:pt x="975360" y="781050"/>
                    <a:pt x="988060" y="781050"/>
                  </a:cubicBezTo>
                  <a:cubicBezTo>
                    <a:pt x="1000760" y="781050"/>
                    <a:pt x="1008380" y="783590"/>
                    <a:pt x="1027430" y="796290"/>
                  </a:cubicBezTo>
                  <a:cubicBezTo>
                    <a:pt x="1127760" y="862330"/>
                    <a:pt x="1590040" y="1390650"/>
                    <a:pt x="1821180" y="1616710"/>
                  </a:cubicBezTo>
                  <a:cubicBezTo>
                    <a:pt x="1991360" y="1783080"/>
                    <a:pt x="2113280" y="1896110"/>
                    <a:pt x="2278380" y="2038350"/>
                  </a:cubicBezTo>
                  <a:cubicBezTo>
                    <a:pt x="2461260" y="2197100"/>
                    <a:pt x="2730500" y="2421890"/>
                    <a:pt x="2871470" y="2522220"/>
                  </a:cubicBezTo>
                  <a:cubicBezTo>
                    <a:pt x="2943860" y="2573020"/>
                    <a:pt x="3013710" y="2594610"/>
                    <a:pt x="3042920" y="2627630"/>
                  </a:cubicBezTo>
                  <a:cubicBezTo>
                    <a:pt x="3058160" y="2644140"/>
                    <a:pt x="3065780" y="2660650"/>
                    <a:pt x="3064510" y="2675890"/>
                  </a:cubicBezTo>
                  <a:cubicBezTo>
                    <a:pt x="3063240" y="2691130"/>
                    <a:pt x="3048000" y="2711450"/>
                    <a:pt x="3036570" y="2720340"/>
                  </a:cubicBezTo>
                  <a:cubicBezTo>
                    <a:pt x="3028950" y="2726690"/>
                    <a:pt x="3020060" y="2729230"/>
                    <a:pt x="3009900" y="2729230"/>
                  </a:cubicBezTo>
                  <a:cubicBezTo>
                    <a:pt x="2998470" y="2729230"/>
                    <a:pt x="2984500" y="2727960"/>
                    <a:pt x="2971800" y="2716530"/>
                  </a:cubicBezTo>
                  <a:cubicBezTo>
                    <a:pt x="2941320" y="2687320"/>
                    <a:pt x="2946400" y="2580640"/>
                    <a:pt x="2889250" y="2485390"/>
                  </a:cubicBezTo>
                  <a:cubicBezTo>
                    <a:pt x="2758440" y="2266950"/>
                    <a:pt x="2265680" y="1803400"/>
                    <a:pt x="2037080" y="1541780"/>
                  </a:cubicBezTo>
                  <a:cubicBezTo>
                    <a:pt x="1878330" y="1360170"/>
                    <a:pt x="1778000" y="1240790"/>
                    <a:pt x="1640840" y="1073150"/>
                  </a:cubicBezTo>
                  <a:cubicBezTo>
                    <a:pt x="1485900" y="883920"/>
                    <a:pt x="1263650" y="579120"/>
                    <a:pt x="1159510" y="459740"/>
                  </a:cubicBezTo>
                  <a:cubicBezTo>
                    <a:pt x="1113790" y="406400"/>
                    <a:pt x="1066800" y="379730"/>
                    <a:pt x="1054100" y="350520"/>
                  </a:cubicBezTo>
                  <a:cubicBezTo>
                    <a:pt x="1047750" y="335280"/>
                    <a:pt x="1049020" y="321310"/>
                    <a:pt x="1051560" y="309880"/>
                  </a:cubicBezTo>
                  <a:cubicBezTo>
                    <a:pt x="1054100" y="299720"/>
                    <a:pt x="1059180" y="292100"/>
                    <a:pt x="1066800" y="285750"/>
                  </a:cubicBezTo>
                  <a:cubicBezTo>
                    <a:pt x="1075690" y="278130"/>
                    <a:pt x="1092200" y="269240"/>
                    <a:pt x="1104900" y="269240"/>
                  </a:cubicBezTo>
                  <a:cubicBezTo>
                    <a:pt x="1117600" y="269240"/>
                    <a:pt x="1123950" y="270510"/>
                    <a:pt x="1144270" y="281940"/>
                  </a:cubicBezTo>
                  <a:cubicBezTo>
                    <a:pt x="1287780" y="367030"/>
                    <a:pt x="2284730" y="1369060"/>
                    <a:pt x="2660650" y="1703070"/>
                  </a:cubicBezTo>
                  <a:cubicBezTo>
                    <a:pt x="2875280" y="1893570"/>
                    <a:pt x="3068320" y="2054860"/>
                    <a:pt x="3178810" y="2138680"/>
                  </a:cubicBezTo>
                  <a:cubicBezTo>
                    <a:pt x="3228340" y="2175510"/>
                    <a:pt x="3268980" y="2194560"/>
                    <a:pt x="3289300" y="2213610"/>
                  </a:cubicBezTo>
                  <a:cubicBezTo>
                    <a:pt x="3298190" y="2222500"/>
                    <a:pt x="3303270" y="2227580"/>
                    <a:pt x="3305810" y="2236470"/>
                  </a:cubicBezTo>
                  <a:cubicBezTo>
                    <a:pt x="3309620" y="2247900"/>
                    <a:pt x="3312160" y="2265680"/>
                    <a:pt x="3305810" y="2278380"/>
                  </a:cubicBezTo>
                  <a:cubicBezTo>
                    <a:pt x="3298190" y="2293620"/>
                    <a:pt x="3268980" y="2313940"/>
                    <a:pt x="3251200" y="2316480"/>
                  </a:cubicBezTo>
                  <a:cubicBezTo>
                    <a:pt x="3237230" y="2317750"/>
                    <a:pt x="3218180" y="2312670"/>
                    <a:pt x="3211830" y="2301240"/>
                  </a:cubicBezTo>
                  <a:cubicBezTo>
                    <a:pt x="3201670" y="2280920"/>
                    <a:pt x="3253740" y="2226310"/>
                    <a:pt x="3246120" y="2180590"/>
                  </a:cubicBezTo>
                  <a:cubicBezTo>
                    <a:pt x="3233420" y="2108200"/>
                    <a:pt x="3138170" y="2012950"/>
                    <a:pt x="3063240" y="1922780"/>
                  </a:cubicBezTo>
                  <a:cubicBezTo>
                    <a:pt x="2969260" y="1808480"/>
                    <a:pt x="2837180" y="1697990"/>
                    <a:pt x="2717800" y="1559560"/>
                  </a:cubicBezTo>
                  <a:cubicBezTo>
                    <a:pt x="2574290" y="1393190"/>
                    <a:pt x="2424430" y="1174750"/>
                    <a:pt x="2269490" y="988060"/>
                  </a:cubicBezTo>
                  <a:cubicBezTo>
                    <a:pt x="2114550" y="802640"/>
                    <a:pt x="1846580" y="552450"/>
                    <a:pt x="1790700" y="443230"/>
                  </a:cubicBezTo>
                  <a:cubicBezTo>
                    <a:pt x="1771650" y="405130"/>
                    <a:pt x="1770380" y="378460"/>
                    <a:pt x="1770380" y="355600"/>
                  </a:cubicBezTo>
                  <a:cubicBezTo>
                    <a:pt x="1770380" y="340360"/>
                    <a:pt x="1770380" y="328930"/>
                    <a:pt x="1778000" y="318770"/>
                  </a:cubicBezTo>
                  <a:cubicBezTo>
                    <a:pt x="1786890" y="306070"/>
                    <a:pt x="1808480" y="290830"/>
                    <a:pt x="1824990" y="289560"/>
                  </a:cubicBezTo>
                  <a:cubicBezTo>
                    <a:pt x="1841500" y="288290"/>
                    <a:pt x="1864360" y="298450"/>
                    <a:pt x="1874520" y="311150"/>
                  </a:cubicBezTo>
                  <a:cubicBezTo>
                    <a:pt x="1884680" y="323850"/>
                    <a:pt x="1889760" y="350520"/>
                    <a:pt x="1884680" y="365760"/>
                  </a:cubicBezTo>
                  <a:cubicBezTo>
                    <a:pt x="1879600" y="381000"/>
                    <a:pt x="1861820" y="398780"/>
                    <a:pt x="1846580" y="403860"/>
                  </a:cubicBezTo>
                  <a:cubicBezTo>
                    <a:pt x="1831340" y="408940"/>
                    <a:pt x="1804670" y="403860"/>
                    <a:pt x="1791970" y="393700"/>
                  </a:cubicBezTo>
                  <a:cubicBezTo>
                    <a:pt x="1779270" y="383540"/>
                    <a:pt x="1769110" y="359410"/>
                    <a:pt x="1770380" y="342900"/>
                  </a:cubicBezTo>
                  <a:cubicBezTo>
                    <a:pt x="1771650" y="326390"/>
                    <a:pt x="1786890" y="304800"/>
                    <a:pt x="1800860" y="297180"/>
                  </a:cubicBezTo>
                  <a:cubicBezTo>
                    <a:pt x="1814830" y="289560"/>
                    <a:pt x="1841500" y="290830"/>
                    <a:pt x="1855470" y="295910"/>
                  </a:cubicBezTo>
                  <a:cubicBezTo>
                    <a:pt x="1866900" y="300990"/>
                    <a:pt x="1877060" y="311150"/>
                    <a:pt x="1882140" y="322580"/>
                  </a:cubicBezTo>
                  <a:cubicBezTo>
                    <a:pt x="1888490" y="336550"/>
                    <a:pt x="1873250" y="353060"/>
                    <a:pt x="1883410" y="378460"/>
                  </a:cubicBezTo>
                  <a:cubicBezTo>
                    <a:pt x="1918970" y="469900"/>
                    <a:pt x="2207260" y="731520"/>
                    <a:pt x="2360930" y="915670"/>
                  </a:cubicBezTo>
                  <a:cubicBezTo>
                    <a:pt x="2514600" y="1098550"/>
                    <a:pt x="2659380" y="1313180"/>
                    <a:pt x="2802890" y="1479550"/>
                  </a:cubicBezTo>
                  <a:cubicBezTo>
                    <a:pt x="2924810" y="1621790"/>
                    <a:pt x="3075940" y="1723390"/>
                    <a:pt x="3161030" y="1859280"/>
                  </a:cubicBezTo>
                  <a:cubicBezTo>
                    <a:pt x="3235960" y="1978660"/>
                    <a:pt x="3296920" y="2166620"/>
                    <a:pt x="3305810" y="2236470"/>
                  </a:cubicBezTo>
                  <a:cubicBezTo>
                    <a:pt x="3309620" y="2261870"/>
                    <a:pt x="3308350" y="2277110"/>
                    <a:pt x="3299460" y="2291080"/>
                  </a:cubicBezTo>
                  <a:cubicBezTo>
                    <a:pt x="3290570" y="2303780"/>
                    <a:pt x="3271520" y="2317750"/>
                    <a:pt x="3251200" y="2316480"/>
                  </a:cubicBezTo>
                  <a:cubicBezTo>
                    <a:pt x="3215640" y="2315210"/>
                    <a:pt x="3166110" y="2269490"/>
                    <a:pt x="3103880" y="2225040"/>
                  </a:cubicBezTo>
                  <a:cubicBezTo>
                    <a:pt x="2980690" y="2136140"/>
                    <a:pt x="2778760" y="1963420"/>
                    <a:pt x="2581910" y="1786890"/>
                  </a:cubicBezTo>
                  <a:cubicBezTo>
                    <a:pt x="2307590" y="1541780"/>
                    <a:pt x="1873250" y="1106170"/>
                    <a:pt x="1621790" y="876300"/>
                  </a:cubicBezTo>
                  <a:cubicBezTo>
                    <a:pt x="1464310" y="731520"/>
                    <a:pt x="1333500" y="628650"/>
                    <a:pt x="1230630" y="530860"/>
                  </a:cubicBezTo>
                  <a:cubicBezTo>
                    <a:pt x="1158240" y="462280"/>
                    <a:pt x="1071880" y="392430"/>
                    <a:pt x="1054100" y="350520"/>
                  </a:cubicBezTo>
                  <a:cubicBezTo>
                    <a:pt x="1046480" y="334010"/>
                    <a:pt x="1049020" y="321310"/>
                    <a:pt x="1051560" y="309880"/>
                  </a:cubicBezTo>
                  <a:cubicBezTo>
                    <a:pt x="1054100" y="299720"/>
                    <a:pt x="1059180" y="292100"/>
                    <a:pt x="1066800" y="285750"/>
                  </a:cubicBezTo>
                  <a:cubicBezTo>
                    <a:pt x="1078230" y="276860"/>
                    <a:pt x="1098550" y="265430"/>
                    <a:pt x="1118870" y="270510"/>
                  </a:cubicBezTo>
                  <a:cubicBezTo>
                    <a:pt x="1154430" y="279400"/>
                    <a:pt x="1195070" y="332740"/>
                    <a:pt x="1249680" y="391160"/>
                  </a:cubicBezTo>
                  <a:cubicBezTo>
                    <a:pt x="1362710" y="513080"/>
                    <a:pt x="1574800" y="811530"/>
                    <a:pt x="1728470" y="999490"/>
                  </a:cubicBezTo>
                  <a:cubicBezTo>
                    <a:pt x="1864360" y="1167130"/>
                    <a:pt x="1964690" y="1282700"/>
                    <a:pt x="2123440" y="1465580"/>
                  </a:cubicBezTo>
                  <a:cubicBezTo>
                    <a:pt x="2355850" y="1733550"/>
                    <a:pt x="2874010" y="2228850"/>
                    <a:pt x="2997200" y="2447290"/>
                  </a:cubicBezTo>
                  <a:cubicBezTo>
                    <a:pt x="3048000" y="2537460"/>
                    <a:pt x="3058160" y="2623820"/>
                    <a:pt x="3063240" y="2661920"/>
                  </a:cubicBezTo>
                  <a:cubicBezTo>
                    <a:pt x="3064510" y="2675890"/>
                    <a:pt x="3065780" y="2680970"/>
                    <a:pt x="3061970" y="2689860"/>
                  </a:cubicBezTo>
                  <a:cubicBezTo>
                    <a:pt x="3058160" y="2700020"/>
                    <a:pt x="3048000" y="2713990"/>
                    <a:pt x="3036570" y="2720340"/>
                  </a:cubicBezTo>
                  <a:cubicBezTo>
                    <a:pt x="3022600" y="2726690"/>
                    <a:pt x="3004820" y="2729230"/>
                    <a:pt x="2983230" y="2724150"/>
                  </a:cubicBezTo>
                  <a:cubicBezTo>
                    <a:pt x="2938780" y="2712720"/>
                    <a:pt x="2876550" y="2665730"/>
                    <a:pt x="2800350" y="2611120"/>
                  </a:cubicBezTo>
                  <a:cubicBezTo>
                    <a:pt x="2655570" y="2508250"/>
                    <a:pt x="2385060" y="2282190"/>
                    <a:pt x="2200910" y="2122170"/>
                  </a:cubicBezTo>
                  <a:cubicBezTo>
                    <a:pt x="2034540" y="1977390"/>
                    <a:pt x="1911350" y="1863090"/>
                    <a:pt x="1738630" y="1695450"/>
                  </a:cubicBezTo>
                  <a:cubicBezTo>
                    <a:pt x="1504950" y="1468120"/>
                    <a:pt x="991870" y="991870"/>
                    <a:pt x="937260" y="873760"/>
                  </a:cubicBezTo>
                  <a:cubicBezTo>
                    <a:pt x="924560" y="847090"/>
                    <a:pt x="925830" y="833120"/>
                    <a:pt x="932180" y="817880"/>
                  </a:cubicBezTo>
                  <a:cubicBezTo>
                    <a:pt x="938530" y="802640"/>
                    <a:pt x="955040" y="786130"/>
                    <a:pt x="974090" y="782320"/>
                  </a:cubicBezTo>
                  <a:cubicBezTo>
                    <a:pt x="1007110" y="777240"/>
                    <a:pt x="1059180" y="802640"/>
                    <a:pt x="1118870" y="839470"/>
                  </a:cubicBezTo>
                  <a:cubicBezTo>
                    <a:pt x="1254760" y="923290"/>
                    <a:pt x="1475740" y="1143000"/>
                    <a:pt x="1709420" y="1370330"/>
                  </a:cubicBezTo>
                  <a:cubicBezTo>
                    <a:pt x="2084070" y="1733550"/>
                    <a:pt x="3036570" y="2701290"/>
                    <a:pt x="3121660" y="2844800"/>
                  </a:cubicBezTo>
                  <a:cubicBezTo>
                    <a:pt x="3134360" y="2865120"/>
                    <a:pt x="3135630" y="2872740"/>
                    <a:pt x="3134360" y="2885440"/>
                  </a:cubicBezTo>
                  <a:cubicBezTo>
                    <a:pt x="3133090" y="2898140"/>
                    <a:pt x="3124200" y="2914650"/>
                    <a:pt x="3116580" y="2923540"/>
                  </a:cubicBezTo>
                  <a:cubicBezTo>
                    <a:pt x="3110230" y="2931160"/>
                    <a:pt x="3102610" y="2934970"/>
                    <a:pt x="3092450" y="2937510"/>
                  </a:cubicBezTo>
                  <a:cubicBezTo>
                    <a:pt x="3081020" y="2940050"/>
                    <a:pt x="3065780" y="2940050"/>
                    <a:pt x="3049270" y="2934970"/>
                  </a:cubicBezTo>
                  <a:cubicBezTo>
                    <a:pt x="3023870" y="2928620"/>
                    <a:pt x="3001010" y="2915920"/>
                    <a:pt x="2960370" y="2889250"/>
                  </a:cubicBezTo>
                  <a:cubicBezTo>
                    <a:pt x="2840990" y="2810510"/>
                    <a:pt x="2496820" y="2523490"/>
                    <a:pt x="2307590" y="2346960"/>
                  </a:cubicBezTo>
                  <a:cubicBezTo>
                    <a:pt x="2146300" y="2197100"/>
                    <a:pt x="2001520" y="2045970"/>
                    <a:pt x="1884680" y="1903730"/>
                  </a:cubicBezTo>
                  <a:cubicBezTo>
                    <a:pt x="1788160" y="1786890"/>
                    <a:pt x="1663700" y="1629410"/>
                    <a:pt x="1644650" y="1563370"/>
                  </a:cubicBezTo>
                  <a:cubicBezTo>
                    <a:pt x="1638300" y="1539240"/>
                    <a:pt x="1642110" y="1522730"/>
                    <a:pt x="1647190" y="1510030"/>
                  </a:cubicBezTo>
                  <a:cubicBezTo>
                    <a:pt x="1651000" y="1501140"/>
                    <a:pt x="1657350" y="1494790"/>
                    <a:pt x="1666240" y="1489710"/>
                  </a:cubicBezTo>
                  <a:cubicBezTo>
                    <a:pt x="1676400" y="1484630"/>
                    <a:pt x="1689100" y="1479550"/>
                    <a:pt x="1706880" y="1482090"/>
                  </a:cubicBezTo>
                  <a:cubicBezTo>
                    <a:pt x="1744980" y="1487170"/>
                    <a:pt x="1803400" y="1524000"/>
                    <a:pt x="1875790" y="1569720"/>
                  </a:cubicBezTo>
                  <a:cubicBezTo>
                    <a:pt x="2029460" y="1664970"/>
                    <a:pt x="2371090" y="1916430"/>
                    <a:pt x="2553970" y="2066290"/>
                  </a:cubicBezTo>
                  <a:cubicBezTo>
                    <a:pt x="2688590" y="2176780"/>
                    <a:pt x="2771140" y="2280920"/>
                    <a:pt x="2889250" y="2373630"/>
                  </a:cubicBezTo>
                  <a:cubicBezTo>
                    <a:pt x="3004820" y="2465070"/>
                    <a:pt x="3155950" y="2562860"/>
                    <a:pt x="3255010" y="2620010"/>
                  </a:cubicBezTo>
                  <a:cubicBezTo>
                    <a:pt x="3318510" y="2656840"/>
                    <a:pt x="3395980" y="2667000"/>
                    <a:pt x="3417570" y="2697480"/>
                  </a:cubicBezTo>
                  <a:cubicBezTo>
                    <a:pt x="3429000" y="2713990"/>
                    <a:pt x="3429000" y="2738120"/>
                    <a:pt x="3422650" y="2753360"/>
                  </a:cubicBezTo>
                  <a:cubicBezTo>
                    <a:pt x="3416300" y="2768600"/>
                    <a:pt x="3395980" y="2786380"/>
                    <a:pt x="3379470" y="2788920"/>
                  </a:cubicBezTo>
                  <a:cubicBezTo>
                    <a:pt x="3362960" y="2791460"/>
                    <a:pt x="3345180" y="2786380"/>
                    <a:pt x="3326130" y="2772410"/>
                  </a:cubicBezTo>
                  <a:cubicBezTo>
                    <a:pt x="3284220" y="2741930"/>
                    <a:pt x="3247390" y="2639060"/>
                    <a:pt x="3181350" y="2555240"/>
                  </a:cubicBezTo>
                  <a:cubicBezTo>
                    <a:pt x="3074670" y="2421890"/>
                    <a:pt x="2870200" y="2228850"/>
                    <a:pt x="2722880" y="2067560"/>
                  </a:cubicBezTo>
                  <a:cubicBezTo>
                    <a:pt x="2581910" y="1912620"/>
                    <a:pt x="2352040" y="1678940"/>
                    <a:pt x="2317750" y="1605280"/>
                  </a:cubicBezTo>
                  <a:cubicBezTo>
                    <a:pt x="2308860" y="1586230"/>
                    <a:pt x="2310130" y="1574800"/>
                    <a:pt x="2311400" y="1563370"/>
                  </a:cubicBezTo>
                  <a:cubicBezTo>
                    <a:pt x="2312670" y="1553210"/>
                    <a:pt x="2317750" y="1545590"/>
                    <a:pt x="2324100" y="1537970"/>
                  </a:cubicBezTo>
                  <a:cubicBezTo>
                    <a:pt x="2332990" y="1529080"/>
                    <a:pt x="2348230" y="1518920"/>
                    <a:pt x="2360930" y="1517650"/>
                  </a:cubicBezTo>
                  <a:cubicBezTo>
                    <a:pt x="2373630" y="1516380"/>
                    <a:pt x="2386330" y="1518920"/>
                    <a:pt x="2401570" y="1526540"/>
                  </a:cubicBezTo>
                  <a:cubicBezTo>
                    <a:pt x="2429510" y="1540510"/>
                    <a:pt x="2458720" y="1569720"/>
                    <a:pt x="2501900" y="1611630"/>
                  </a:cubicBezTo>
                  <a:cubicBezTo>
                    <a:pt x="2597150" y="1703070"/>
                    <a:pt x="2782570" y="1934210"/>
                    <a:pt x="2928620" y="2080260"/>
                  </a:cubicBezTo>
                  <a:cubicBezTo>
                    <a:pt x="3067050" y="2218690"/>
                    <a:pt x="3206750" y="2325370"/>
                    <a:pt x="3352800" y="2467610"/>
                  </a:cubicBezTo>
                  <a:cubicBezTo>
                    <a:pt x="3517900" y="2627630"/>
                    <a:pt x="3685540" y="2810510"/>
                    <a:pt x="3862070" y="2997200"/>
                  </a:cubicBezTo>
                  <a:cubicBezTo>
                    <a:pt x="4057650" y="3204210"/>
                    <a:pt x="4325620" y="3484880"/>
                    <a:pt x="4471670" y="3657600"/>
                  </a:cubicBezTo>
                  <a:cubicBezTo>
                    <a:pt x="4560570" y="3763010"/>
                    <a:pt x="4655820" y="3863340"/>
                    <a:pt x="4676140" y="3921760"/>
                  </a:cubicBezTo>
                  <a:cubicBezTo>
                    <a:pt x="4683760" y="3945890"/>
                    <a:pt x="4682490" y="3963670"/>
                    <a:pt x="4676140" y="3977640"/>
                  </a:cubicBezTo>
                  <a:cubicBezTo>
                    <a:pt x="4671060" y="3990340"/>
                    <a:pt x="4657090" y="4001770"/>
                    <a:pt x="4644390" y="4005580"/>
                  </a:cubicBezTo>
                  <a:cubicBezTo>
                    <a:pt x="4629150" y="4010660"/>
                    <a:pt x="4607560" y="3997960"/>
                    <a:pt x="4589780" y="3999230"/>
                  </a:cubicBezTo>
                  <a:cubicBezTo>
                    <a:pt x="4570730" y="4000500"/>
                    <a:pt x="4556760" y="4020820"/>
                    <a:pt x="4532630" y="4017010"/>
                  </a:cubicBezTo>
                  <a:cubicBezTo>
                    <a:pt x="4486910" y="4010660"/>
                    <a:pt x="4427220" y="3956050"/>
                    <a:pt x="4342130" y="3893820"/>
                  </a:cubicBezTo>
                  <a:cubicBezTo>
                    <a:pt x="4141470" y="3749040"/>
                    <a:pt x="3683000" y="3379470"/>
                    <a:pt x="3375660" y="3112770"/>
                  </a:cubicBezTo>
                  <a:cubicBezTo>
                    <a:pt x="3078480" y="2853690"/>
                    <a:pt x="2813050" y="2592070"/>
                    <a:pt x="2524760" y="2316480"/>
                  </a:cubicBezTo>
                  <a:cubicBezTo>
                    <a:pt x="2219960" y="2024380"/>
                    <a:pt x="1875790" y="1689100"/>
                    <a:pt x="1592580" y="1407160"/>
                  </a:cubicBezTo>
                  <a:cubicBezTo>
                    <a:pt x="1350010" y="1165860"/>
                    <a:pt x="984250" y="820420"/>
                    <a:pt x="925830" y="730250"/>
                  </a:cubicBezTo>
                  <a:cubicBezTo>
                    <a:pt x="913130" y="711200"/>
                    <a:pt x="910590" y="703580"/>
                    <a:pt x="910590" y="690880"/>
                  </a:cubicBezTo>
                  <a:cubicBezTo>
                    <a:pt x="910590" y="678180"/>
                    <a:pt x="915670" y="661670"/>
                    <a:pt x="924560" y="651510"/>
                  </a:cubicBezTo>
                  <a:cubicBezTo>
                    <a:pt x="933450" y="641350"/>
                    <a:pt x="947420" y="633730"/>
                    <a:pt x="961390" y="631190"/>
                  </a:cubicBezTo>
                  <a:cubicBezTo>
                    <a:pt x="976630" y="628650"/>
                    <a:pt x="989330" y="631190"/>
                    <a:pt x="1012190" y="642620"/>
                  </a:cubicBezTo>
                  <a:cubicBezTo>
                    <a:pt x="1078230" y="676910"/>
                    <a:pt x="1236980" y="835660"/>
                    <a:pt x="1348740" y="946150"/>
                  </a:cubicBezTo>
                  <a:cubicBezTo>
                    <a:pt x="1470660" y="1066800"/>
                    <a:pt x="1573530" y="1200150"/>
                    <a:pt x="1711960" y="1341120"/>
                  </a:cubicBezTo>
                  <a:cubicBezTo>
                    <a:pt x="1883410" y="1515110"/>
                    <a:pt x="2122170" y="1718310"/>
                    <a:pt x="2307590" y="1905000"/>
                  </a:cubicBezTo>
                  <a:cubicBezTo>
                    <a:pt x="2479040" y="2077720"/>
                    <a:pt x="2639060" y="2269490"/>
                    <a:pt x="2790190" y="2419350"/>
                  </a:cubicBezTo>
                  <a:cubicBezTo>
                    <a:pt x="2914650" y="2542540"/>
                    <a:pt x="3078480" y="2660650"/>
                    <a:pt x="3141980" y="2743200"/>
                  </a:cubicBezTo>
                  <a:cubicBezTo>
                    <a:pt x="3172460" y="2783840"/>
                    <a:pt x="3190240" y="2818130"/>
                    <a:pt x="3195320" y="2846070"/>
                  </a:cubicBezTo>
                  <a:cubicBezTo>
                    <a:pt x="3197860" y="2862580"/>
                    <a:pt x="3195320" y="2876550"/>
                    <a:pt x="3190240" y="2887980"/>
                  </a:cubicBezTo>
                  <a:cubicBezTo>
                    <a:pt x="3186430" y="2896870"/>
                    <a:pt x="3180080" y="2904490"/>
                    <a:pt x="3171190" y="2909570"/>
                  </a:cubicBezTo>
                  <a:cubicBezTo>
                    <a:pt x="3158490" y="2915920"/>
                    <a:pt x="3136900" y="2919730"/>
                    <a:pt x="3116580" y="2914650"/>
                  </a:cubicBezTo>
                  <a:cubicBezTo>
                    <a:pt x="3082290" y="2905760"/>
                    <a:pt x="3031490" y="2867660"/>
                    <a:pt x="2992120" y="2833370"/>
                  </a:cubicBezTo>
                  <a:cubicBezTo>
                    <a:pt x="2946400" y="2794000"/>
                    <a:pt x="2923540" y="2749550"/>
                    <a:pt x="2862580" y="2686050"/>
                  </a:cubicBezTo>
                  <a:cubicBezTo>
                    <a:pt x="2736850" y="2555240"/>
                    <a:pt x="2456180" y="2319020"/>
                    <a:pt x="2261870" y="2113280"/>
                  </a:cubicBezTo>
                  <a:cubicBezTo>
                    <a:pt x="2058670" y="1897380"/>
                    <a:pt x="1742440" y="1565910"/>
                    <a:pt x="1671320" y="1418590"/>
                  </a:cubicBezTo>
                  <a:cubicBezTo>
                    <a:pt x="1643380" y="1361440"/>
                    <a:pt x="1640840" y="1315720"/>
                    <a:pt x="1644650" y="1285240"/>
                  </a:cubicBezTo>
                  <a:cubicBezTo>
                    <a:pt x="1647190" y="1268730"/>
                    <a:pt x="1653540" y="1257300"/>
                    <a:pt x="1663700" y="1248410"/>
                  </a:cubicBezTo>
                  <a:cubicBezTo>
                    <a:pt x="1672590" y="1239520"/>
                    <a:pt x="1685290" y="1231900"/>
                    <a:pt x="1701800" y="1233170"/>
                  </a:cubicBezTo>
                  <a:cubicBezTo>
                    <a:pt x="1742440" y="1238250"/>
                    <a:pt x="1826260" y="1311910"/>
                    <a:pt x="1892300" y="1363980"/>
                  </a:cubicBezTo>
                  <a:cubicBezTo>
                    <a:pt x="1971040" y="1424940"/>
                    <a:pt x="2035810" y="1496060"/>
                    <a:pt x="2139950" y="1582420"/>
                  </a:cubicBezTo>
                  <a:cubicBezTo>
                    <a:pt x="2305050" y="1719580"/>
                    <a:pt x="2750820" y="2018030"/>
                    <a:pt x="2797810" y="2098040"/>
                  </a:cubicBezTo>
                  <a:cubicBezTo>
                    <a:pt x="2807970" y="2115820"/>
                    <a:pt x="2806700" y="2124710"/>
                    <a:pt x="2804160" y="2137410"/>
                  </a:cubicBezTo>
                  <a:cubicBezTo>
                    <a:pt x="2801620" y="2150110"/>
                    <a:pt x="2791460" y="2164080"/>
                    <a:pt x="2781300" y="2171700"/>
                  </a:cubicBezTo>
                  <a:cubicBezTo>
                    <a:pt x="2771140" y="2179320"/>
                    <a:pt x="2755900" y="2184400"/>
                    <a:pt x="2743200" y="2183130"/>
                  </a:cubicBezTo>
                  <a:cubicBezTo>
                    <a:pt x="2730500" y="2181860"/>
                    <a:pt x="2720340" y="2176780"/>
                    <a:pt x="2706370" y="2165350"/>
                  </a:cubicBezTo>
                  <a:cubicBezTo>
                    <a:pt x="2670810" y="2136140"/>
                    <a:pt x="2630170" y="2051050"/>
                    <a:pt x="2559050" y="1963420"/>
                  </a:cubicBezTo>
                  <a:cubicBezTo>
                    <a:pt x="2406650" y="1775460"/>
                    <a:pt x="1973580" y="1254760"/>
                    <a:pt x="1794510" y="1118870"/>
                  </a:cubicBezTo>
                  <a:cubicBezTo>
                    <a:pt x="1717040" y="1060450"/>
                    <a:pt x="1630680" y="1054100"/>
                    <a:pt x="1604010" y="1023620"/>
                  </a:cubicBezTo>
                  <a:cubicBezTo>
                    <a:pt x="1592580" y="1009650"/>
                    <a:pt x="1590040" y="995680"/>
                    <a:pt x="1591310" y="982980"/>
                  </a:cubicBezTo>
                  <a:cubicBezTo>
                    <a:pt x="1592580" y="970280"/>
                    <a:pt x="1600200" y="953770"/>
                    <a:pt x="1609090" y="944880"/>
                  </a:cubicBezTo>
                  <a:cubicBezTo>
                    <a:pt x="1619250" y="935990"/>
                    <a:pt x="1634490" y="927100"/>
                    <a:pt x="1648460" y="927100"/>
                  </a:cubicBezTo>
                  <a:cubicBezTo>
                    <a:pt x="1661160" y="927100"/>
                    <a:pt x="1673860" y="932180"/>
                    <a:pt x="1689100" y="941070"/>
                  </a:cubicBezTo>
                  <a:cubicBezTo>
                    <a:pt x="1715770" y="957580"/>
                    <a:pt x="1738630" y="985520"/>
                    <a:pt x="1780540" y="1032510"/>
                  </a:cubicBezTo>
                  <a:cubicBezTo>
                    <a:pt x="1897380" y="1164590"/>
                    <a:pt x="2357120" y="1717040"/>
                    <a:pt x="2396490" y="1817370"/>
                  </a:cubicBezTo>
                  <a:cubicBezTo>
                    <a:pt x="2404110" y="1837690"/>
                    <a:pt x="2404110" y="1845310"/>
                    <a:pt x="2400300" y="1858010"/>
                  </a:cubicBezTo>
                  <a:cubicBezTo>
                    <a:pt x="2396490" y="1869440"/>
                    <a:pt x="2386330" y="1882140"/>
                    <a:pt x="2377440" y="1889760"/>
                  </a:cubicBezTo>
                  <a:cubicBezTo>
                    <a:pt x="2369820" y="1896110"/>
                    <a:pt x="2360930" y="1899920"/>
                    <a:pt x="2352040" y="1899920"/>
                  </a:cubicBezTo>
                  <a:cubicBezTo>
                    <a:pt x="2340610" y="1901190"/>
                    <a:pt x="2332990" y="1898650"/>
                    <a:pt x="2312670" y="1889760"/>
                  </a:cubicBezTo>
                  <a:cubicBezTo>
                    <a:pt x="2205990" y="1841500"/>
                    <a:pt x="1658620" y="1457960"/>
                    <a:pt x="1394460" y="1270000"/>
                  </a:cubicBezTo>
                  <a:cubicBezTo>
                    <a:pt x="1187450" y="1122680"/>
                    <a:pt x="1047750" y="1026160"/>
                    <a:pt x="850900" y="863600"/>
                  </a:cubicBezTo>
                  <a:cubicBezTo>
                    <a:pt x="596900" y="654050"/>
                    <a:pt x="82550" y="199390"/>
                    <a:pt x="15240" y="101600"/>
                  </a:cubicBezTo>
                  <a:cubicBezTo>
                    <a:pt x="2540" y="82550"/>
                    <a:pt x="0" y="74930"/>
                    <a:pt x="0" y="62230"/>
                  </a:cubicBezTo>
                  <a:cubicBezTo>
                    <a:pt x="0" y="48260"/>
                    <a:pt x="6350" y="31750"/>
                    <a:pt x="15240" y="21590"/>
                  </a:cubicBezTo>
                  <a:cubicBezTo>
                    <a:pt x="24130" y="11430"/>
                    <a:pt x="41910" y="3810"/>
                    <a:pt x="53340" y="1270"/>
                  </a:cubicBezTo>
                  <a:cubicBezTo>
                    <a:pt x="63500" y="0"/>
                    <a:pt x="72390" y="1270"/>
                    <a:pt x="81280" y="5080"/>
                  </a:cubicBezTo>
                  <a:cubicBezTo>
                    <a:pt x="90170" y="8890"/>
                    <a:pt x="99060" y="12700"/>
                    <a:pt x="105410" y="21590"/>
                  </a:cubicBezTo>
                  <a:cubicBezTo>
                    <a:pt x="115570" y="34290"/>
                    <a:pt x="109220" y="57150"/>
                    <a:pt x="124460" y="83820"/>
                  </a:cubicBezTo>
                  <a:cubicBezTo>
                    <a:pt x="165100" y="156210"/>
                    <a:pt x="303530" y="287020"/>
                    <a:pt x="436880" y="434340"/>
                  </a:cubicBezTo>
                  <a:cubicBezTo>
                    <a:pt x="668020" y="688340"/>
                    <a:pt x="1130300" y="1169670"/>
                    <a:pt x="1391920" y="1464310"/>
                  </a:cubicBezTo>
                  <a:cubicBezTo>
                    <a:pt x="1581150" y="1677670"/>
                    <a:pt x="1723390" y="1846580"/>
                    <a:pt x="1869440" y="2028190"/>
                  </a:cubicBezTo>
                  <a:cubicBezTo>
                    <a:pt x="2000250" y="2190750"/>
                    <a:pt x="2189480" y="2428240"/>
                    <a:pt x="2228850" y="2499360"/>
                  </a:cubicBezTo>
                  <a:cubicBezTo>
                    <a:pt x="2239010" y="2518410"/>
                    <a:pt x="2242820" y="2524760"/>
                    <a:pt x="2242820" y="2537460"/>
                  </a:cubicBezTo>
                  <a:cubicBezTo>
                    <a:pt x="2242820" y="2550160"/>
                    <a:pt x="2236470" y="2565400"/>
                    <a:pt x="2227580" y="2575560"/>
                  </a:cubicBezTo>
                  <a:cubicBezTo>
                    <a:pt x="2218690" y="2584450"/>
                    <a:pt x="2203450" y="2592070"/>
                    <a:pt x="2192020" y="2594610"/>
                  </a:cubicBezTo>
                  <a:cubicBezTo>
                    <a:pt x="2181860" y="2595880"/>
                    <a:pt x="2176780" y="2595880"/>
                    <a:pt x="2164080" y="2590800"/>
                  </a:cubicBezTo>
                  <a:cubicBezTo>
                    <a:pt x="2128520" y="2575560"/>
                    <a:pt x="2043430" y="2505710"/>
                    <a:pt x="1983740" y="2448560"/>
                  </a:cubicBezTo>
                  <a:cubicBezTo>
                    <a:pt x="1913890" y="2382520"/>
                    <a:pt x="1856740" y="2292350"/>
                    <a:pt x="1776730" y="2209800"/>
                  </a:cubicBezTo>
                  <a:cubicBezTo>
                    <a:pt x="1678940" y="2110740"/>
                    <a:pt x="1543050" y="2010410"/>
                    <a:pt x="1433830" y="1902460"/>
                  </a:cubicBezTo>
                  <a:cubicBezTo>
                    <a:pt x="1323340" y="1793240"/>
                    <a:pt x="1215390" y="1672590"/>
                    <a:pt x="1116330" y="1557020"/>
                  </a:cubicBezTo>
                  <a:cubicBezTo>
                    <a:pt x="1022350" y="1447800"/>
                    <a:pt x="877570" y="1277620"/>
                    <a:pt x="852170" y="1228090"/>
                  </a:cubicBezTo>
                  <a:cubicBezTo>
                    <a:pt x="845820" y="1215390"/>
                    <a:pt x="843280" y="1211580"/>
                    <a:pt x="844550" y="1201420"/>
                  </a:cubicBezTo>
                  <a:cubicBezTo>
                    <a:pt x="845820" y="1187450"/>
                    <a:pt x="853440" y="1162050"/>
                    <a:pt x="867410" y="1150620"/>
                  </a:cubicBezTo>
                  <a:cubicBezTo>
                    <a:pt x="885190" y="1136650"/>
                    <a:pt x="923290" y="1131570"/>
                    <a:pt x="955040" y="1137920"/>
                  </a:cubicBezTo>
                  <a:cubicBezTo>
                    <a:pt x="1002030" y="1146810"/>
                    <a:pt x="1060450" y="1189990"/>
                    <a:pt x="1115060" y="1230630"/>
                  </a:cubicBezTo>
                  <a:cubicBezTo>
                    <a:pt x="1184910" y="1281430"/>
                    <a:pt x="1256030" y="1355090"/>
                    <a:pt x="1332230" y="1430020"/>
                  </a:cubicBezTo>
                  <a:cubicBezTo>
                    <a:pt x="1423670" y="1520190"/>
                    <a:pt x="1504950" y="1605280"/>
                    <a:pt x="1624330" y="1737360"/>
                  </a:cubicBezTo>
                  <a:cubicBezTo>
                    <a:pt x="1828800" y="1962150"/>
                    <a:pt x="2381250" y="2557780"/>
                    <a:pt x="2434590" y="2667000"/>
                  </a:cubicBezTo>
                  <a:cubicBezTo>
                    <a:pt x="2444750" y="2686050"/>
                    <a:pt x="2444750" y="2693670"/>
                    <a:pt x="2442210" y="2706370"/>
                  </a:cubicBezTo>
                  <a:cubicBezTo>
                    <a:pt x="2439670" y="2719070"/>
                    <a:pt x="2432050" y="2734310"/>
                    <a:pt x="2421890" y="2741930"/>
                  </a:cubicBezTo>
                  <a:cubicBezTo>
                    <a:pt x="2411730" y="2749550"/>
                    <a:pt x="2396490" y="2754630"/>
                    <a:pt x="2383790" y="2754630"/>
                  </a:cubicBezTo>
                  <a:cubicBezTo>
                    <a:pt x="2371090" y="2754630"/>
                    <a:pt x="2364740" y="2750820"/>
                    <a:pt x="2346960" y="2739390"/>
                  </a:cubicBezTo>
                  <a:cubicBezTo>
                    <a:pt x="2265680" y="2687320"/>
                    <a:pt x="1926590" y="2364740"/>
                    <a:pt x="1753870" y="2197100"/>
                  </a:cubicBezTo>
                  <a:cubicBezTo>
                    <a:pt x="1612900" y="2059940"/>
                    <a:pt x="1466850" y="1925320"/>
                    <a:pt x="1381760" y="1812290"/>
                  </a:cubicBezTo>
                  <a:cubicBezTo>
                    <a:pt x="1325880" y="1737360"/>
                    <a:pt x="1270000" y="1648460"/>
                    <a:pt x="1264920" y="1606550"/>
                  </a:cubicBezTo>
                  <a:cubicBezTo>
                    <a:pt x="1262380" y="1588770"/>
                    <a:pt x="1268730" y="1577340"/>
                    <a:pt x="1275080" y="1567180"/>
                  </a:cubicBezTo>
                  <a:cubicBezTo>
                    <a:pt x="1280160" y="1559560"/>
                    <a:pt x="1287780" y="1553210"/>
                    <a:pt x="1295400" y="1549400"/>
                  </a:cubicBezTo>
                  <a:cubicBezTo>
                    <a:pt x="1303020" y="1545590"/>
                    <a:pt x="1311910" y="1541780"/>
                    <a:pt x="1322070" y="1543050"/>
                  </a:cubicBezTo>
                  <a:cubicBezTo>
                    <a:pt x="1333500" y="1544320"/>
                    <a:pt x="1341120" y="1546860"/>
                    <a:pt x="1360170" y="1558290"/>
                  </a:cubicBezTo>
                  <a:cubicBezTo>
                    <a:pt x="1449070" y="1615440"/>
                    <a:pt x="1861820" y="2014220"/>
                    <a:pt x="2033270" y="2190750"/>
                  </a:cubicBezTo>
                  <a:cubicBezTo>
                    <a:pt x="2147570" y="2308860"/>
                    <a:pt x="2221230" y="2414270"/>
                    <a:pt x="2303780" y="2499360"/>
                  </a:cubicBezTo>
                  <a:cubicBezTo>
                    <a:pt x="2367280" y="2564130"/>
                    <a:pt x="2463800" y="2618740"/>
                    <a:pt x="2482850" y="2663190"/>
                  </a:cubicBezTo>
                  <a:cubicBezTo>
                    <a:pt x="2491740" y="2684780"/>
                    <a:pt x="2490470" y="2705100"/>
                    <a:pt x="2481580" y="2719070"/>
                  </a:cubicBezTo>
                  <a:cubicBezTo>
                    <a:pt x="2471420" y="2734310"/>
                    <a:pt x="2447290" y="2749550"/>
                    <a:pt x="2420620" y="2749550"/>
                  </a:cubicBezTo>
                  <a:cubicBezTo>
                    <a:pt x="2371090" y="2750820"/>
                    <a:pt x="2293620" y="2697480"/>
                    <a:pt x="2204720" y="2649220"/>
                  </a:cubicBezTo>
                  <a:cubicBezTo>
                    <a:pt x="2045970" y="2564130"/>
                    <a:pt x="1747520" y="2374900"/>
                    <a:pt x="1564640" y="2256790"/>
                  </a:cubicBezTo>
                  <a:cubicBezTo>
                    <a:pt x="1423670" y="2165350"/>
                    <a:pt x="1324610" y="2098040"/>
                    <a:pt x="1195070" y="2006600"/>
                  </a:cubicBezTo>
                  <a:cubicBezTo>
                    <a:pt x="1045210" y="1901190"/>
                    <a:pt x="763270" y="1718310"/>
                    <a:pt x="717550" y="1654810"/>
                  </a:cubicBezTo>
                  <a:cubicBezTo>
                    <a:pt x="704850" y="1638300"/>
                    <a:pt x="704850" y="1626870"/>
                    <a:pt x="704850" y="1615440"/>
                  </a:cubicBezTo>
                  <a:cubicBezTo>
                    <a:pt x="704850" y="1605280"/>
                    <a:pt x="707390" y="1596390"/>
                    <a:pt x="713740" y="1588770"/>
                  </a:cubicBezTo>
                  <a:cubicBezTo>
                    <a:pt x="722630" y="1577340"/>
                    <a:pt x="740410" y="1560830"/>
                    <a:pt x="760730" y="1560830"/>
                  </a:cubicBezTo>
                  <a:cubicBezTo>
                    <a:pt x="797560" y="1560830"/>
                    <a:pt x="850900" y="1610360"/>
                    <a:pt x="913130" y="1652270"/>
                  </a:cubicBezTo>
                  <a:cubicBezTo>
                    <a:pt x="1022350" y="1725930"/>
                    <a:pt x="1209040" y="1871980"/>
                    <a:pt x="1346200" y="1981200"/>
                  </a:cubicBezTo>
                  <a:cubicBezTo>
                    <a:pt x="1474470" y="2082800"/>
                    <a:pt x="1579880" y="2183130"/>
                    <a:pt x="1714500" y="2286000"/>
                  </a:cubicBezTo>
                  <a:cubicBezTo>
                    <a:pt x="1866900" y="2401570"/>
                    <a:pt x="2156460" y="2566670"/>
                    <a:pt x="2214880" y="2635250"/>
                  </a:cubicBezTo>
                  <a:cubicBezTo>
                    <a:pt x="2231390" y="2655570"/>
                    <a:pt x="2237740" y="2668270"/>
                    <a:pt x="2237740" y="2683510"/>
                  </a:cubicBezTo>
                  <a:cubicBezTo>
                    <a:pt x="2237740" y="2697480"/>
                    <a:pt x="2230120" y="2712720"/>
                    <a:pt x="2221230" y="2721610"/>
                  </a:cubicBezTo>
                  <a:cubicBezTo>
                    <a:pt x="2212340" y="2730500"/>
                    <a:pt x="2195830" y="2738120"/>
                    <a:pt x="2183130" y="2739390"/>
                  </a:cubicBezTo>
                  <a:cubicBezTo>
                    <a:pt x="2170430" y="2740660"/>
                    <a:pt x="2162810" y="2736850"/>
                    <a:pt x="2143760" y="2726690"/>
                  </a:cubicBezTo>
                  <a:cubicBezTo>
                    <a:pt x="2058670" y="2682240"/>
                    <a:pt x="1696720" y="2382520"/>
                    <a:pt x="1531620" y="2245360"/>
                  </a:cubicBezTo>
                  <a:cubicBezTo>
                    <a:pt x="1416050" y="2148840"/>
                    <a:pt x="1343660" y="2072640"/>
                    <a:pt x="1242060" y="1990090"/>
                  </a:cubicBezTo>
                  <a:cubicBezTo>
                    <a:pt x="1137920" y="1906270"/>
                    <a:pt x="995680" y="1823720"/>
                    <a:pt x="916940" y="1746250"/>
                  </a:cubicBezTo>
                  <a:cubicBezTo>
                    <a:pt x="861060" y="1691640"/>
                    <a:pt x="824230" y="1619250"/>
                    <a:pt x="793750" y="1590040"/>
                  </a:cubicBezTo>
                  <a:cubicBezTo>
                    <a:pt x="779780" y="1576070"/>
                    <a:pt x="765810" y="1577340"/>
                    <a:pt x="758190" y="1564640"/>
                  </a:cubicBezTo>
                  <a:cubicBezTo>
                    <a:pt x="749300" y="1550670"/>
                    <a:pt x="745490" y="1522730"/>
                    <a:pt x="751840" y="1506220"/>
                  </a:cubicBezTo>
                  <a:cubicBezTo>
                    <a:pt x="758190" y="1489710"/>
                    <a:pt x="775970" y="1473200"/>
                    <a:pt x="796290" y="1468120"/>
                  </a:cubicBezTo>
                  <a:cubicBezTo>
                    <a:pt x="830580" y="1460500"/>
                    <a:pt x="889000" y="1485900"/>
                    <a:pt x="944880" y="1511300"/>
                  </a:cubicBezTo>
                  <a:cubicBezTo>
                    <a:pt x="1031240" y="1549400"/>
                    <a:pt x="1126490" y="1630680"/>
                    <a:pt x="1252220" y="1699260"/>
                  </a:cubicBezTo>
                  <a:cubicBezTo>
                    <a:pt x="1440180" y="1800860"/>
                    <a:pt x="1807210" y="1964690"/>
                    <a:pt x="1971040" y="2038350"/>
                  </a:cubicBezTo>
                  <a:cubicBezTo>
                    <a:pt x="2054860" y="2076450"/>
                    <a:pt x="2110740" y="2118360"/>
                    <a:pt x="2161540" y="2120900"/>
                  </a:cubicBezTo>
                  <a:cubicBezTo>
                    <a:pt x="2194560" y="2122170"/>
                    <a:pt x="2227580" y="2085340"/>
                    <a:pt x="2246630" y="2092960"/>
                  </a:cubicBezTo>
                  <a:cubicBezTo>
                    <a:pt x="2260600" y="2099310"/>
                    <a:pt x="2272030" y="2125980"/>
                    <a:pt x="2272030" y="2142490"/>
                  </a:cubicBezTo>
                  <a:cubicBezTo>
                    <a:pt x="2272030" y="2159000"/>
                    <a:pt x="2256790" y="2180590"/>
                    <a:pt x="2244090" y="2190750"/>
                  </a:cubicBezTo>
                  <a:cubicBezTo>
                    <a:pt x="2232660" y="2199640"/>
                    <a:pt x="2214880" y="2202180"/>
                    <a:pt x="2202180" y="2200910"/>
                  </a:cubicBezTo>
                  <a:cubicBezTo>
                    <a:pt x="2192020" y="2199640"/>
                    <a:pt x="2185670" y="2197100"/>
                    <a:pt x="2175510" y="2189480"/>
                  </a:cubicBezTo>
                  <a:cubicBezTo>
                    <a:pt x="2156460" y="2175510"/>
                    <a:pt x="2142490" y="2145030"/>
                    <a:pt x="2108200" y="2114550"/>
                  </a:cubicBezTo>
                  <a:cubicBezTo>
                    <a:pt x="2033270" y="2045970"/>
                    <a:pt x="1823720" y="1910080"/>
                    <a:pt x="1715770" y="1818640"/>
                  </a:cubicBezTo>
                  <a:cubicBezTo>
                    <a:pt x="1633220" y="1748790"/>
                    <a:pt x="1572260" y="1689100"/>
                    <a:pt x="1508760" y="1623060"/>
                  </a:cubicBezTo>
                  <a:cubicBezTo>
                    <a:pt x="1449070" y="1560830"/>
                    <a:pt x="1393190" y="1496060"/>
                    <a:pt x="1346200" y="1432560"/>
                  </a:cubicBezTo>
                  <a:cubicBezTo>
                    <a:pt x="1304290" y="1376680"/>
                    <a:pt x="1250950" y="1306830"/>
                    <a:pt x="1239520" y="1263650"/>
                  </a:cubicBezTo>
                  <a:cubicBezTo>
                    <a:pt x="1233170" y="1240790"/>
                    <a:pt x="1234440" y="1220470"/>
                    <a:pt x="1243330" y="1206500"/>
                  </a:cubicBezTo>
                  <a:cubicBezTo>
                    <a:pt x="1252220" y="1191260"/>
                    <a:pt x="1275080" y="1181100"/>
                    <a:pt x="1292860" y="1176020"/>
                  </a:cubicBezTo>
                  <a:cubicBezTo>
                    <a:pt x="1309370" y="1170940"/>
                    <a:pt x="1323340" y="1170940"/>
                    <a:pt x="1342390" y="1174750"/>
                  </a:cubicBezTo>
                  <a:cubicBezTo>
                    <a:pt x="1367790" y="1179830"/>
                    <a:pt x="1400810" y="1198880"/>
                    <a:pt x="1431290" y="1215390"/>
                  </a:cubicBezTo>
                  <a:cubicBezTo>
                    <a:pt x="1465580" y="1234440"/>
                    <a:pt x="1493520" y="1266190"/>
                    <a:pt x="1536700" y="1287780"/>
                  </a:cubicBezTo>
                  <a:cubicBezTo>
                    <a:pt x="1597660" y="1318260"/>
                    <a:pt x="1672590" y="1327150"/>
                    <a:pt x="1767840" y="1366520"/>
                  </a:cubicBezTo>
                  <a:cubicBezTo>
                    <a:pt x="1932940" y="1435100"/>
                    <a:pt x="2217420" y="1574800"/>
                    <a:pt x="2428240" y="1691640"/>
                  </a:cubicBezTo>
                  <a:cubicBezTo>
                    <a:pt x="2630170" y="1803400"/>
                    <a:pt x="2880360" y="1991360"/>
                    <a:pt x="3007360" y="2049780"/>
                  </a:cubicBezTo>
                  <a:cubicBezTo>
                    <a:pt x="3063240" y="2076450"/>
                    <a:pt x="3108960" y="2072640"/>
                    <a:pt x="3136900" y="2091690"/>
                  </a:cubicBezTo>
                  <a:cubicBezTo>
                    <a:pt x="3154680" y="2103120"/>
                    <a:pt x="3169920" y="2117090"/>
                    <a:pt x="3173730" y="2133600"/>
                  </a:cubicBezTo>
                  <a:cubicBezTo>
                    <a:pt x="3177540" y="2148840"/>
                    <a:pt x="3171190" y="2175510"/>
                    <a:pt x="3159760" y="2186940"/>
                  </a:cubicBezTo>
                  <a:cubicBezTo>
                    <a:pt x="3148330" y="2199640"/>
                    <a:pt x="3133090" y="2203450"/>
                    <a:pt x="3107690" y="2205990"/>
                  </a:cubicBezTo>
                  <a:cubicBezTo>
                    <a:pt x="3045460" y="2213610"/>
                    <a:pt x="2926080" y="2178050"/>
                    <a:pt x="2781300" y="2167890"/>
                  </a:cubicBezTo>
                  <a:cubicBezTo>
                    <a:pt x="2499360" y="2147570"/>
                    <a:pt x="1616710" y="2174240"/>
                    <a:pt x="1525270" y="2131060"/>
                  </a:cubicBezTo>
                  <a:cubicBezTo>
                    <a:pt x="1511300" y="2124710"/>
                    <a:pt x="1510030" y="2118360"/>
                    <a:pt x="1506220" y="2109470"/>
                  </a:cubicBezTo>
                  <a:cubicBezTo>
                    <a:pt x="1501140" y="2098040"/>
                    <a:pt x="1497330" y="2078990"/>
                    <a:pt x="1501140" y="2065020"/>
                  </a:cubicBezTo>
                  <a:cubicBezTo>
                    <a:pt x="1504950" y="2052320"/>
                    <a:pt x="1515110" y="2037080"/>
                    <a:pt x="1525270" y="2029460"/>
                  </a:cubicBezTo>
                  <a:cubicBezTo>
                    <a:pt x="1532890" y="2023110"/>
                    <a:pt x="1537970" y="2020570"/>
                    <a:pt x="1553210" y="2019300"/>
                  </a:cubicBezTo>
                  <a:cubicBezTo>
                    <a:pt x="1607820" y="2012950"/>
                    <a:pt x="1778000" y="2040890"/>
                    <a:pt x="1943100" y="2071370"/>
                  </a:cubicBezTo>
                  <a:cubicBezTo>
                    <a:pt x="2236470" y="2124710"/>
                    <a:pt x="2827020" y="2288540"/>
                    <a:pt x="3155950" y="2354580"/>
                  </a:cubicBezTo>
                  <a:cubicBezTo>
                    <a:pt x="3379470" y="2399030"/>
                    <a:pt x="3644900" y="2410460"/>
                    <a:pt x="3721100" y="2451100"/>
                  </a:cubicBezTo>
                  <a:cubicBezTo>
                    <a:pt x="3743960" y="2463800"/>
                    <a:pt x="3755390" y="2475230"/>
                    <a:pt x="3759200" y="2490470"/>
                  </a:cubicBezTo>
                  <a:cubicBezTo>
                    <a:pt x="3763010" y="2505710"/>
                    <a:pt x="3757930" y="2531110"/>
                    <a:pt x="3747770" y="2543810"/>
                  </a:cubicBezTo>
                  <a:cubicBezTo>
                    <a:pt x="3737610" y="2556510"/>
                    <a:pt x="3723640" y="2561590"/>
                    <a:pt x="3696970" y="2565400"/>
                  </a:cubicBezTo>
                  <a:cubicBezTo>
                    <a:pt x="3615690" y="2576830"/>
                    <a:pt x="3385820" y="2534920"/>
                    <a:pt x="3186430" y="2506980"/>
                  </a:cubicBezTo>
                  <a:cubicBezTo>
                    <a:pt x="2904490" y="2467610"/>
                    <a:pt x="2487930" y="2382520"/>
                    <a:pt x="2166620" y="2335530"/>
                  </a:cubicBezTo>
                  <a:cubicBezTo>
                    <a:pt x="1880870" y="2293620"/>
                    <a:pt x="1607820" y="2256790"/>
                    <a:pt x="1352550" y="2236470"/>
                  </a:cubicBezTo>
                  <a:cubicBezTo>
                    <a:pt x="1126490" y="2217420"/>
                    <a:pt x="778510" y="2236470"/>
                    <a:pt x="711200" y="2209800"/>
                  </a:cubicBezTo>
                  <a:cubicBezTo>
                    <a:pt x="695960" y="2203450"/>
                    <a:pt x="693420" y="2198370"/>
                    <a:pt x="688340" y="2189480"/>
                  </a:cubicBezTo>
                  <a:cubicBezTo>
                    <a:pt x="681990" y="2179320"/>
                    <a:pt x="676910" y="2160270"/>
                    <a:pt x="678180" y="2147570"/>
                  </a:cubicBezTo>
                  <a:cubicBezTo>
                    <a:pt x="679450" y="2133600"/>
                    <a:pt x="688340" y="2118360"/>
                    <a:pt x="698500" y="2109470"/>
                  </a:cubicBezTo>
                  <a:cubicBezTo>
                    <a:pt x="708660" y="2100580"/>
                    <a:pt x="713740" y="2099310"/>
                    <a:pt x="739140" y="2094230"/>
                  </a:cubicBezTo>
                  <a:cubicBezTo>
                    <a:pt x="935990" y="2058670"/>
                    <a:pt x="3253740" y="2057400"/>
                    <a:pt x="3450590" y="2092960"/>
                  </a:cubicBezTo>
                  <a:cubicBezTo>
                    <a:pt x="3475990" y="2098040"/>
                    <a:pt x="3481070" y="2099310"/>
                    <a:pt x="3491230" y="2108200"/>
                  </a:cubicBezTo>
                  <a:cubicBezTo>
                    <a:pt x="3501390" y="2117090"/>
                    <a:pt x="3510280" y="2133600"/>
                    <a:pt x="3511550" y="2147570"/>
                  </a:cubicBezTo>
                  <a:cubicBezTo>
                    <a:pt x="3512820" y="2161540"/>
                    <a:pt x="3510280" y="2179320"/>
                    <a:pt x="3501390" y="2190750"/>
                  </a:cubicBezTo>
                  <a:cubicBezTo>
                    <a:pt x="3491230" y="2203450"/>
                    <a:pt x="3450590" y="2217420"/>
                    <a:pt x="3450590" y="221742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-1129463" y="7509034"/>
            <a:ext cx="6173448" cy="5627846"/>
            <a:chOff x="0" y="0"/>
            <a:chExt cx="4425950" cy="40347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5400" y="44450"/>
              <a:ext cx="4353560" cy="3945890"/>
            </a:xfrm>
            <a:custGeom>
              <a:avLst/>
              <a:gdLst/>
              <a:ahLst/>
              <a:cxnLst/>
              <a:rect r="r" b="b" t="t" l="l"/>
              <a:pathLst>
                <a:path h="3945890" w="4353560">
                  <a:moveTo>
                    <a:pt x="2583180" y="2235200"/>
                  </a:moveTo>
                  <a:cubicBezTo>
                    <a:pt x="2039620" y="1912620"/>
                    <a:pt x="1903730" y="1870710"/>
                    <a:pt x="1717040" y="1769110"/>
                  </a:cubicBezTo>
                  <a:cubicBezTo>
                    <a:pt x="1419860" y="1606550"/>
                    <a:pt x="685800" y="1168400"/>
                    <a:pt x="601980" y="1074420"/>
                  </a:cubicBezTo>
                  <a:cubicBezTo>
                    <a:pt x="586740" y="1057910"/>
                    <a:pt x="585470" y="1050290"/>
                    <a:pt x="584200" y="1037590"/>
                  </a:cubicBezTo>
                  <a:cubicBezTo>
                    <a:pt x="582930" y="1024890"/>
                    <a:pt x="589280" y="1008380"/>
                    <a:pt x="595630" y="998220"/>
                  </a:cubicBezTo>
                  <a:cubicBezTo>
                    <a:pt x="600710" y="990600"/>
                    <a:pt x="608330" y="984250"/>
                    <a:pt x="617220" y="980440"/>
                  </a:cubicBezTo>
                  <a:cubicBezTo>
                    <a:pt x="628650" y="976630"/>
                    <a:pt x="638810" y="974090"/>
                    <a:pt x="659130" y="977900"/>
                  </a:cubicBezTo>
                  <a:cubicBezTo>
                    <a:pt x="725170" y="991870"/>
                    <a:pt x="918210" y="1098550"/>
                    <a:pt x="1054100" y="1188720"/>
                  </a:cubicBezTo>
                  <a:cubicBezTo>
                    <a:pt x="1219200" y="1297940"/>
                    <a:pt x="1385570" y="1461770"/>
                    <a:pt x="1568450" y="1601470"/>
                  </a:cubicBezTo>
                  <a:cubicBezTo>
                    <a:pt x="1769110" y="1755140"/>
                    <a:pt x="1993900" y="1892300"/>
                    <a:pt x="2212340" y="2068830"/>
                  </a:cubicBezTo>
                  <a:cubicBezTo>
                    <a:pt x="2459990" y="2269490"/>
                    <a:pt x="2720340" y="2533650"/>
                    <a:pt x="2970530" y="2749550"/>
                  </a:cubicBezTo>
                  <a:cubicBezTo>
                    <a:pt x="3208020" y="2954020"/>
                    <a:pt x="3446780" y="3153410"/>
                    <a:pt x="3675380" y="3331210"/>
                  </a:cubicBezTo>
                  <a:cubicBezTo>
                    <a:pt x="3883660" y="3493770"/>
                    <a:pt x="4191000" y="3688080"/>
                    <a:pt x="4284980" y="3779520"/>
                  </a:cubicBezTo>
                  <a:cubicBezTo>
                    <a:pt x="4318000" y="3812540"/>
                    <a:pt x="4333240" y="3832860"/>
                    <a:pt x="4343400" y="3855720"/>
                  </a:cubicBezTo>
                  <a:cubicBezTo>
                    <a:pt x="4349750" y="3870960"/>
                    <a:pt x="4353560" y="3884930"/>
                    <a:pt x="4349750" y="3897630"/>
                  </a:cubicBezTo>
                  <a:cubicBezTo>
                    <a:pt x="4345940" y="3912870"/>
                    <a:pt x="4326890" y="3933190"/>
                    <a:pt x="4312920" y="3939540"/>
                  </a:cubicBezTo>
                  <a:cubicBezTo>
                    <a:pt x="4300220" y="3945890"/>
                    <a:pt x="4288790" y="3945890"/>
                    <a:pt x="4269740" y="3939540"/>
                  </a:cubicBezTo>
                  <a:cubicBezTo>
                    <a:pt x="4218940" y="3920490"/>
                    <a:pt x="4117340" y="3813810"/>
                    <a:pt x="4019550" y="3723640"/>
                  </a:cubicBezTo>
                  <a:cubicBezTo>
                    <a:pt x="3868420" y="3585210"/>
                    <a:pt x="3657600" y="3351530"/>
                    <a:pt x="3463290" y="3178810"/>
                  </a:cubicBezTo>
                  <a:cubicBezTo>
                    <a:pt x="3266440" y="3003550"/>
                    <a:pt x="3051810" y="2852420"/>
                    <a:pt x="2843530" y="2679700"/>
                  </a:cubicBezTo>
                  <a:cubicBezTo>
                    <a:pt x="2627630" y="2500630"/>
                    <a:pt x="2405380" y="2298700"/>
                    <a:pt x="2190750" y="2123440"/>
                  </a:cubicBezTo>
                  <a:cubicBezTo>
                    <a:pt x="1990090" y="1959610"/>
                    <a:pt x="1798320" y="1822450"/>
                    <a:pt x="1597660" y="1661160"/>
                  </a:cubicBezTo>
                  <a:cubicBezTo>
                    <a:pt x="1386840" y="1492250"/>
                    <a:pt x="1024890" y="1164590"/>
                    <a:pt x="955040" y="1130300"/>
                  </a:cubicBezTo>
                  <a:cubicBezTo>
                    <a:pt x="943610" y="1125220"/>
                    <a:pt x="938530" y="1130300"/>
                    <a:pt x="932180" y="1125220"/>
                  </a:cubicBezTo>
                  <a:cubicBezTo>
                    <a:pt x="923290" y="1118870"/>
                    <a:pt x="913130" y="1101090"/>
                    <a:pt x="911860" y="1088390"/>
                  </a:cubicBezTo>
                  <a:cubicBezTo>
                    <a:pt x="910590" y="1075690"/>
                    <a:pt x="913130" y="1059180"/>
                    <a:pt x="920750" y="1047750"/>
                  </a:cubicBezTo>
                  <a:cubicBezTo>
                    <a:pt x="929640" y="1035050"/>
                    <a:pt x="952500" y="1022350"/>
                    <a:pt x="967740" y="1021080"/>
                  </a:cubicBezTo>
                  <a:cubicBezTo>
                    <a:pt x="981710" y="1019810"/>
                    <a:pt x="988060" y="1022350"/>
                    <a:pt x="1007110" y="1035050"/>
                  </a:cubicBezTo>
                  <a:cubicBezTo>
                    <a:pt x="1104900" y="1097280"/>
                    <a:pt x="1710690" y="1715770"/>
                    <a:pt x="1776730" y="1812290"/>
                  </a:cubicBezTo>
                  <a:cubicBezTo>
                    <a:pt x="1789430" y="1831340"/>
                    <a:pt x="1791970" y="1838960"/>
                    <a:pt x="1793240" y="1850390"/>
                  </a:cubicBezTo>
                  <a:cubicBezTo>
                    <a:pt x="1794510" y="1860550"/>
                    <a:pt x="1791970" y="1869440"/>
                    <a:pt x="1788160" y="1878330"/>
                  </a:cubicBezTo>
                  <a:cubicBezTo>
                    <a:pt x="1784350" y="1887220"/>
                    <a:pt x="1779270" y="1894840"/>
                    <a:pt x="1770380" y="1901190"/>
                  </a:cubicBezTo>
                  <a:cubicBezTo>
                    <a:pt x="1760220" y="1907540"/>
                    <a:pt x="1748790" y="1913890"/>
                    <a:pt x="1729740" y="1913890"/>
                  </a:cubicBezTo>
                  <a:cubicBezTo>
                    <a:pt x="1678940" y="1912620"/>
                    <a:pt x="1549400" y="1860550"/>
                    <a:pt x="1455420" y="1819910"/>
                  </a:cubicBezTo>
                  <a:cubicBezTo>
                    <a:pt x="1348740" y="1774190"/>
                    <a:pt x="1219200" y="1701800"/>
                    <a:pt x="1126490" y="1647190"/>
                  </a:cubicBezTo>
                  <a:cubicBezTo>
                    <a:pt x="1054100" y="1605280"/>
                    <a:pt x="995680" y="1555750"/>
                    <a:pt x="939800" y="1527810"/>
                  </a:cubicBezTo>
                  <a:cubicBezTo>
                    <a:pt x="897890" y="1506220"/>
                    <a:pt x="834390" y="1471930"/>
                    <a:pt x="825500" y="1483360"/>
                  </a:cubicBezTo>
                  <a:cubicBezTo>
                    <a:pt x="805180" y="1512570"/>
                    <a:pt x="1120140" y="1856740"/>
                    <a:pt x="1283970" y="2040890"/>
                  </a:cubicBezTo>
                  <a:cubicBezTo>
                    <a:pt x="1455420" y="2233930"/>
                    <a:pt x="1786890" y="2528570"/>
                    <a:pt x="1835150" y="2612390"/>
                  </a:cubicBezTo>
                  <a:cubicBezTo>
                    <a:pt x="1846580" y="2631440"/>
                    <a:pt x="1846580" y="2640330"/>
                    <a:pt x="1846580" y="2653030"/>
                  </a:cubicBezTo>
                  <a:cubicBezTo>
                    <a:pt x="1846580" y="2663190"/>
                    <a:pt x="1842770" y="2672080"/>
                    <a:pt x="1836420" y="2680970"/>
                  </a:cubicBezTo>
                  <a:cubicBezTo>
                    <a:pt x="1828800" y="2691130"/>
                    <a:pt x="1814830" y="2702560"/>
                    <a:pt x="1802130" y="2706370"/>
                  </a:cubicBezTo>
                  <a:cubicBezTo>
                    <a:pt x="1789430" y="2710180"/>
                    <a:pt x="1775460" y="2710180"/>
                    <a:pt x="1758950" y="2702560"/>
                  </a:cubicBezTo>
                  <a:cubicBezTo>
                    <a:pt x="1722120" y="2686050"/>
                    <a:pt x="1662430" y="2616200"/>
                    <a:pt x="1609090" y="2559050"/>
                  </a:cubicBezTo>
                  <a:cubicBezTo>
                    <a:pt x="1540510" y="2485390"/>
                    <a:pt x="1471930" y="2386330"/>
                    <a:pt x="1388110" y="2294890"/>
                  </a:cubicBezTo>
                  <a:cubicBezTo>
                    <a:pt x="1289050" y="2188210"/>
                    <a:pt x="1160780" y="2081530"/>
                    <a:pt x="1049020" y="1960880"/>
                  </a:cubicBezTo>
                  <a:cubicBezTo>
                    <a:pt x="929640" y="1831340"/>
                    <a:pt x="744220" y="1630680"/>
                    <a:pt x="694690" y="1540510"/>
                  </a:cubicBezTo>
                  <a:cubicBezTo>
                    <a:pt x="674370" y="1503680"/>
                    <a:pt x="669290" y="1479550"/>
                    <a:pt x="668020" y="1455420"/>
                  </a:cubicBezTo>
                  <a:cubicBezTo>
                    <a:pt x="666750" y="1438910"/>
                    <a:pt x="668020" y="1424940"/>
                    <a:pt x="674370" y="1413510"/>
                  </a:cubicBezTo>
                  <a:cubicBezTo>
                    <a:pt x="680720" y="1402080"/>
                    <a:pt x="693420" y="1388110"/>
                    <a:pt x="706120" y="1384300"/>
                  </a:cubicBezTo>
                  <a:cubicBezTo>
                    <a:pt x="721360" y="1379220"/>
                    <a:pt x="736600" y="1380490"/>
                    <a:pt x="760730" y="1391920"/>
                  </a:cubicBezTo>
                  <a:cubicBezTo>
                    <a:pt x="831850" y="1424940"/>
                    <a:pt x="998220" y="1610360"/>
                    <a:pt x="1123950" y="1710690"/>
                  </a:cubicBezTo>
                  <a:cubicBezTo>
                    <a:pt x="1250950" y="1812290"/>
                    <a:pt x="1402080" y="1906270"/>
                    <a:pt x="1522730" y="2000250"/>
                  </a:cubicBezTo>
                  <a:cubicBezTo>
                    <a:pt x="1628140" y="2082800"/>
                    <a:pt x="1705610" y="2161540"/>
                    <a:pt x="1809750" y="2241550"/>
                  </a:cubicBezTo>
                  <a:cubicBezTo>
                    <a:pt x="1925320" y="2329180"/>
                    <a:pt x="2108200" y="2429510"/>
                    <a:pt x="2185670" y="2501900"/>
                  </a:cubicBezTo>
                  <a:cubicBezTo>
                    <a:pt x="2227580" y="2541270"/>
                    <a:pt x="2258060" y="2573020"/>
                    <a:pt x="2268220" y="2606040"/>
                  </a:cubicBezTo>
                  <a:cubicBezTo>
                    <a:pt x="2274570" y="2628900"/>
                    <a:pt x="2272030" y="2658110"/>
                    <a:pt x="2261870" y="2673350"/>
                  </a:cubicBezTo>
                  <a:cubicBezTo>
                    <a:pt x="2254250" y="2684780"/>
                    <a:pt x="2237740" y="2691130"/>
                    <a:pt x="2225040" y="2693670"/>
                  </a:cubicBezTo>
                  <a:cubicBezTo>
                    <a:pt x="2212340" y="2696210"/>
                    <a:pt x="2195830" y="2693670"/>
                    <a:pt x="2183130" y="2684780"/>
                  </a:cubicBezTo>
                  <a:cubicBezTo>
                    <a:pt x="2165350" y="2670810"/>
                    <a:pt x="2165350" y="2632710"/>
                    <a:pt x="2142490" y="2603500"/>
                  </a:cubicBezTo>
                  <a:cubicBezTo>
                    <a:pt x="2104390" y="2555240"/>
                    <a:pt x="2019300" y="2499360"/>
                    <a:pt x="1945640" y="2442210"/>
                  </a:cubicBezTo>
                  <a:cubicBezTo>
                    <a:pt x="1854200" y="2371090"/>
                    <a:pt x="1738630" y="2282190"/>
                    <a:pt x="1630680" y="2208530"/>
                  </a:cubicBezTo>
                  <a:cubicBezTo>
                    <a:pt x="1521460" y="2133600"/>
                    <a:pt x="1400810" y="2068830"/>
                    <a:pt x="1294130" y="1996440"/>
                  </a:cubicBezTo>
                  <a:cubicBezTo>
                    <a:pt x="1193800" y="1927860"/>
                    <a:pt x="1094740" y="1844040"/>
                    <a:pt x="1009650" y="1788160"/>
                  </a:cubicBezTo>
                  <a:cubicBezTo>
                    <a:pt x="943610" y="1744980"/>
                    <a:pt x="875030" y="1720850"/>
                    <a:pt x="826770" y="1681480"/>
                  </a:cubicBezTo>
                  <a:cubicBezTo>
                    <a:pt x="787400" y="1649730"/>
                    <a:pt x="762000" y="1602740"/>
                    <a:pt x="732790" y="1578610"/>
                  </a:cubicBezTo>
                  <a:cubicBezTo>
                    <a:pt x="712470" y="1560830"/>
                    <a:pt x="684530" y="1554480"/>
                    <a:pt x="673100" y="1540510"/>
                  </a:cubicBezTo>
                  <a:cubicBezTo>
                    <a:pt x="665480" y="1531620"/>
                    <a:pt x="661670" y="1524000"/>
                    <a:pt x="660400" y="1513840"/>
                  </a:cubicBezTo>
                  <a:cubicBezTo>
                    <a:pt x="659130" y="1498600"/>
                    <a:pt x="662940" y="1471930"/>
                    <a:pt x="674370" y="1459230"/>
                  </a:cubicBezTo>
                  <a:cubicBezTo>
                    <a:pt x="685800" y="1446530"/>
                    <a:pt x="704850" y="1438910"/>
                    <a:pt x="727710" y="1438910"/>
                  </a:cubicBezTo>
                  <a:cubicBezTo>
                    <a:pt x="772160" y="1440180"/>
                    <a:pt x="847090" y="1480820"/>
                    <a:pt x="923290" y="1520190"/>
                  </a:cubicBezTo>
                  <a:cubicBezTo>
                    <a:pt x="1045210" y="1583690"/>
                    <a:pt x="1217930" y="1703070"/>
                    <a:pt x="1372870" y="1807210"/>
                  </a:cubicBezTo>
                  <a:cubicBezTo>
                    <a:pt x="1544320" y="1922780"/>
                    <a:pt x="1795780" y="2094230"/>
                    <a:pt x="1905000" y="2188210"/>
                  </a:cubicBezTo>
                  <a:cubicBezTo>
                    <a:pt x="1959610" y="2235200"/>
                    <a:pt x="2006600" y="2311400"/>
                    <a:pt x="2018030" y="2303780"/>
                  </a:cubicBezTo>
                  <a:cubicBezTo>
                    <a:pt x="2032000" y="2294890"/>
                    <a:pt x="1995170" y="2166620"/>
                    <a:pt x="1949450" y="2085340"/>
                  </a:cubicBezTo>
                  <a:cubicBezTo>
                    <a:pt x="1874520" y="1949450"/>
                    <a:pt x="1675130" y="1750060"/>
                    <a:pt x="1536700" y="1607820"/>
                  </a:cubicBezTo>
                  <a:cubicBezTo>
                    <a:pt x="1410970" y="1479550"/>
                    <a:pt x="1258570" y="1330960"/>
                    <a:pt x="1156970" y="1261110"/>
                  </a:cubicBezTo>
                  <a:cubicBezTo>
                    <a:pt x="1099820" y="1221740"/>
                    <a:pt x="1028700" y="1214120"/>
                    <a:pt x="1009650" y="1187450"/>
                  </a:cubicBezTo>
                  <a:cubicBezTo>
                    <a:pt x="999490" y="1173480"/>
                    <a:pt x="1000760" y="1158240"/>
                    <a:pt x="1003300" y="1144270"/>
                  </a:cubicBezTo>
                  <a:cubicBezTo>
                    <a:pt x="1005840" y="1131570"/>
                    <a:pt x="1016000" y="1115060"/>
                    <a:pt x="1026160" y="1107440"/>
                  </a:cubicBezTo>
                  <a:cubicBezTo>
                    <a:pt x="1037590" y="1098550"/>
                    <a:pt x="1055370" y="1094740"/>
                    <a:pt x="1068070" y="1094740"/>
                  </a:cubicBezTo>
                  <a:cubicBezTo>
                    <a:pt x="1078230" y="1094740"/>
                    <a:pt x="1084580" y="1096010"/>
                    <a:pt x="1096010" y="1104900"/>
                  </a:cubicBezTo>
                  <a:cubicBezTo>
                    <a:pt x="1131570" y="1132840"/>
                    <a:pt x="1189990" y="1239520"/>
                    <a:pt x="1256030" y="1351280"/>
                  </a:cubicBezTo>
                  <a:cubicBezTo>
                    <a:pt x="1384300" y="1569720"/>
                    <a:pt x="1605280" y="2026920"/>
                    <a:pt x="1785620" y="2344420"/>
                  </a:cubicBezTo>
                  <a:cubicBezTo>
                    <a:pt x="1955800" y="2645410"/>
                    <a:pt x="2207260" y="3082290"/>
                    <a:pt x="2306320" y="3210560"/>
                  </a:cubicBezTo>
                  <a:cubicBezTo>
                    <a:pt x="2338070" y="3251200"/>
                    <a:pt x="2366010" y="3261360"/>
                    <a:pt x="2378710" y="3284220"/>
                  </a:cubicBezTo>
                  <a:cubicBezTo>
                    <a:pt x="2386330" y="3299460"/>
                    <a:pt x="2390140" y="3313430"/>
                    <a:pt x="2387600" y="3326130"/>
                  </a:cubicBezTo>
                  <a:cubicBezTo>
                    <a:pt x="2385060" y="3338830"/>
                    <a:pt x="2376170" y="3354070"/>
                    <a:pt x="2366010" y="3362960"/>
                  </a:cubicBezTo>
                  <a:cubicBezTo>
                    <a:pt x="2355850" y="3370580"/>
                    <a:pt x="2339340" y="3376930"/>
                    <a:pt x="2325370" y="3375660"/>
                  </a:cubicBezTo>
                  <a:cubicBezTo>
                    <a:pt x="2310130" y="3374390"/>
                    <a:pt x="2288540" y="3366770"/>
                    <a:pt x="2278380" y="3347720"/>
                  </a:cubicBezTo>
                  <a:cubicBezTo>
                    <a:pt x="2255520" y="3304540"/>
                    <a:pt x="2303780" y="3168650"/>
                    <a:pt x="2301240" y="3068320"/>
                  </a:cubicBezTo>
                  <a:cubicBezTo>
                    <a:pt x="2297430" y="2950210"/>
                    <a:pt x="2275840" y="2813050"/>
                    <a:pt x="2245360" y="2684780"/>
                  </a:cubicBezTo>
                  <a:cubicBezTo>
                    <a:pt x="2213610" y="2548890"/>
                    <a:pt x="2169160" y="2402840"/>
                    <a:pt x="2110740" y="2274570"/>
                  </a:cubicBezTo>
                  <a:cubicBezTo>
                    <a:pt x="2053590" y="2150110"/>
                    <a:pt x="1978660" y="2034540"/>
                    <a:pt x="1898650" y="1925320"/>
                  </a:cubicBezTo>
                  <a:cubicBezTo>
                    <a:pt x="1818640" y="1817370"/>
                    <a:pt x="1718310" y="1709420"/>
                    <a:pt x="1629410" y="1621790"/>
                  </a:cubicBezTo>
                  <a:cubicBezTo>
                    <a:pt x="1553210" y="1546860"/>
                    <a:pt x="1471930" y="1480820"/>
                    <a:pt x="1404620" y="1426210"/>
                  </a:cubicBezTo>
                  <a:cubicBezTo>
                    <a:pt x="1353820" y="1384300"/>
                    <a:pt x="1310640" y="1347470"/>
                    <a:pt x="1264920" y="1320800"/>
                  </a:cubicBezTo>
                  <a:cubicBezTo>
                    <a:pt x="1228090" y="1299210"/>
                    <a:pt x="1178560" y="1292860"/>
                    <a:pt x="1156970" y="1275080"/>
                  </a:cubicBezTo>
                  <a:cubicBezTo>
                    <a:pt x="1144270" y="1263650"/>
                    <a:pt x="1136650" y="1253490"/>
                    <a:pt x="1134110" y="1239520"/>
                  </a:cubicBezTo>
                  <a:cubicBezTo>
                    <a:pt x="1131570" y="1224280"/>
                    <a:pt x="1140460" y="1198880"/>
                    <a:pt x="1149350" y="1187450"/>
                  </a:cubicBezTo>
                  <a:cubicBezTo>
                    <a:pt x="1155700" y="1179830"/>
                    <a:pt x="1163320" y="1174750"/>
                    <a:pt x="1173480" y="1172210"/>
                  </a:cubicBezTo>
                  <a:cubicBezTo>
                    <a:pt x="1184910" y="1168400"/>
                    <a:pt x="1198880" y="1167130"/>
                    <a:pt x="1215390" y="1173480"/>
                  </a:cubicBezTo>
                  <a:cubicBezTo>
                    <a:pt x="1248410" y="1186180"/>
                    <a:pt x="1292860" y="1245870"/>
                    <a:pt x="1342390" y="1277620"/>
                  </a:cubicBezTo>
                  <a:cubicBezTo>
                    <a:pt x="1399540" y="1315720"/>
                    <a:pt x="1475740" y="1351280"/>
                    <a:pt x="1540510" y="1380490"/>
                  </a:cubicBezTo>
                  <a:cubicBezTo>
                    <a:pt x="1598930" y="1407160"/>
                    <a:pt x="1649730" y="1430020"/>
                    <a:pt x="1713230" y="1446530"/>
                  </a:cubicBezTo>
                  <a:cubicBezTo>
                    <a:pt x="1784350" y="1465580"/>
                    <a:pt x="1920240" y="1512570"/>
                    <a:pt x="1948180" y="1482090"/>
                  </a:cubicBezTo>
                  <a:cubicBezTo>
                    <a:pt x="1973580" y="1454150"/>
                    <a:pt x="1929130" y="1357630"/>
                    <a:pt x="1905000" y="1297940"/>
                  </a:cubicBezTo>
                  <a:cubicBezTo>
                    <a:pt x="1878330" y="1231900"/>
                    <a:pt x="1842770" y="1167130"/>
                    <a:pt x="1788160" y="1106170"/>
                  </a:cubicBezTo>
                  <a:cubicBezTo>
                    <a:pt x="1719580" y="1029970"/>
                    <a:pt x="1583690" y="932180"/>
                    <a:pt x="1507490" y="891540"/>
                  </a:cubicBezTo>
                  <a:cubicBezTo>
                    <a:pt x="1461770" y="867410"/>
                    <a:pt x="1422400" y="842010"/>
                    <a:pt x="1389380" y="850900"/>
                  </a:cubicBezTo>
                  <a:cubicBezTo>
                    <a:pt x="1355090" y="859790"/>
                    <a:pt x="1323340" y="908050"/>
                    <a:pt x="1304290" y="951230"/>
                  </a:cubicBezTo>
                  <a:cubicBezTo>
                    <a:pt x="1278890" y="1008380"/>
                    <a:pt x="1276350" y="1103630"/>
                    <a:pt x="1276350" y="1178560"/>
                  </a:cubicBezTo>
                  <a:cubicBezTo>
                    <a:pt x="1276350" y="1253490"/>
                    <a:pt x="1282700" y="1332230"/>
                    <a:pt x="1306830" y="1402080"/>
                  </a:cubicBezTo>
                  <a:cubicBezTo>
                    <a:pt x="1330960" y="1471930"/>
                    <a:pt x="1375410" y="1540510"/>
                    <a:pt x="1424940" y="1597660"/>
                  </a:cubicBezTo>
                  <a:cubicBezTo>
                    <a:pt x="1474470" y="1654810"/>
                    <a:pt x="1544320" y="1708150"/>
                    <a:pt x="1602740" y="1743710"/>
                  </a:cubicBezTo>
                  <a:cubicBezTo>
                    <a:pt x="1649730" y="1771650"/>
                    <a:pt x="1695450" y="1789430"/>
                    <a:pt x="1739900" y="1803400"/>
                  </a:cubicBezTo>
                  <a:cubicBezTo>
                    <a:pt x="1780540" y="1816100"/>
                    <a:pt x="1831340" y="1840230"/>
                    <a:pt x="1860550" y="1828800"/>
                  </a:cubicBezTo>
                  <a:cubicBezTo>
                    <a:pt x="1887220" y="1818640"/>
                    <a:pt x="1917700" y="1778000"/>
                    <a:pt x="1915160" y="1748790"/>
                  </a:cubicBezTo>
                  <a:cubicBezTo>
                    <a:pt x="1911350" y="1706880"/>
                    <a:pt x="1830070" y="1647190"/>
                    <a:pt x="1774190" y="1604010"/>
                  </a:cubicBezTo>
                  <a:cubicBezTo>
                    <a:pt x="1709420" y="1554480"/>
                    <a:pt x="1623060" y="1513840"/>
                    <a:pt x="1543050" y="1471930"/>
                  </a:cubicBezTo>
                  <a:cubicBezTo>
                    <a:pt x="1459230" y="1427480"/>
                    <a:pt x="1363980" y="1374140"/>
                    <a:pt x="1282700" y="1343660"/>
                  </a:cubicBezTo>
                  <a:cubicBezTo>
                    <a:pt x="1215390" y="1318260"/>
                    <a:pt x="1156970" y="1305560"/>
                    <a:pt x="1089660" y="1291590"/>
                  </a:cubicBezTo>
                  <a:cubicBezTo>
                    <a:pt x="1017270" y="1277620"/>
                    <a:pt x="876300" y="1238250"/>
                    <a:pt x="861060" y="1261110"/>
                  </a:cubicBezTo>
                  <a:cubicBezTo>
                    <a:pt x="850900" y="1276350"/>
                    <a:pt x="890270" y="1316990"/>
                    <a:pt x="913130" y="1348740"/>
                  </a:cubicBezTo>
                  <a:cubicBezTo>
                    <a:pt x="946150" y="1393190"/>
                    <a:pt x="989330" y="1452880"/>
                    <a:pt x="1049020" y="1499870"/>
                  </a:cubicBezTo>
                  <a:cubicBezTo>
                    <a:pt x="1127760" y="1562100"/>
                    <a:pt x="1282700" y="1638300"/>
                    <a:pt x="1362710" y="1671320"/>
                  </a:cubicBezTo>
                  <a:cubicBezTo>
                    <a:pt x="1408430" y="1690370"/>
                    <a:pt x="1445260" y="1714500"/>
                    <a:pt x="1474470" y="1703070"/>
                  </a:cubicBezTo>
                  <a:cubicBezTo>
                    <a:pt x="1504950" y="1691640"/>
                    <a:pt x="1525270" y="1644650"/>
                    <a:pt x="1539240" y="1597660"/>
                  </a:cubicBezTo>
                  <a:cubicBezTo>
                    <a:pt x="1562100" y="1526540"/>
                    <a:pt x="1559560" y="1397000"/>
                    <a:pt x="1555750" y="1301750"/>
                  </a:cubicBezTo>
                  <a:cubicBezTo>
                    <a:pt x="1551940" y="1212850"/>
                    <a:pt x="1540510" y="1132840"/>
                    <a:pt x="1518920" y="1045210"/>
                  </a:cubicBezTo>
                  <a:cubicBezTo>
                    <a:pt x="1494790" y="949960"/>
                    <a:pt x="1449070" y="814070"/>
                    <a:pt x="1412240" y="754380"/>
                  </a:cubicBezTo>
                  <a:cubicBezTo>
                    <a:pt x="1391920" y="722630"/>
                    <a:pt x="1363980" y="713740"/>
                    <a:pt x="1351280" y="692150"/>
                  </a:cubicBezTo>
                  <a:cubicBezTo>
                    <a:pt x="1341120" y="674370"/>
                    <a:pt x="1334770" y="656590"/>
                    <a:pt x="1333500" y="638810"/>
                  </a:cubicBezTo>
                  <a:cubicBezTo>
                    <a:pt x="1332230" y="623570"/>
                    <a:pt x="1330960" y="607060"/>
                    <a:pt x="1338580" y="594360"/>
                  </a:cubicBezTo>
                  <a:cubicBezTo>
                    <a:pt x="1347470" y="580390"/>
                    <a:pt x="1370330" y="563880"/>
                    <a:pt x="1386840" y="561340"/>
                  </a:cubicBezTo>
                  <a:cubicBezTo>
                    <a:pt x="1404620" y="558800"/>
                    <a:pt x="1417320" y="581660"/>
                    <a:pt x="1441450" y="582930"/>
                  </a:cubicBezTo>
                  <a:cubicBezTo>
                    <a:pt x="1482090" y="585470"/>
                    <a:pt x="1550670" y="549910"/>
                    <a:pt x="1609090" y="542290"/>
                  </a:cubicBezTo>
                  <a:cubicBezTo>
                    <a:pt x="1671320" y="534670"/>
                    <a:pt x="1739900" y="546100"/>
                    <a:pt x="1802130" y="541020"/>
                  </a:cubicBezTo>
                  <a:cubicBezTo>
                    <a:pt x="1861820" y="535940"/>
                    <a:pt x="1971040" y="532130"/>
                    <a:pt x="1976120" y="511810"/>
                  </a:cubicBezTo>
                  <a:cubicBezTo>
                    <a:pt x="1979930" y="492760"/>
                    <a:pt x="1894840" y="443230"/>
                    <a:pt x="1854200" y="426720"/>
                  </a:cubicBezTo>
                  <a:cubicBezTo>
                    <a:pt x="1819910" y="412750"/>
                    <a:pt x="1778000" y="401320"/>
                    <a:pt x="1748790" y="408940"/>
                  </a:cubicBezTo>
                  <a:cubicBezTo>
                    <a:pt x="1722120" y="416560"/>
                    <a:pt x="1696720" y="439420"/>
                    <a:pt x="1682750" y="464820"/>
                  </a:cubicBezTo>
                  <a:cubicBezTo>
                    <a:pt x="1666240" y="495300"/>
                    <a:pt x="1666240" y="543560"/>
                    <a:pt x="1667510" y="585470"/>
                  </a:cubicBezTo>
                  <a:cubicBezTo>
                    <a:pt x="1668780" y="631190"/>
                    <a:pt x="1670050" y="688340"/>
                    <a:pt x="1696720" y="728980"/>
                  </a:cubicBezTo>
                  <a:cubicBezTo>
                    <a:pt x="1727200" y="775970"/>
                    <a:pt x="1790700" y="815340"/>
                    <a:pt x="1851660" y="842010"/>
                  </a:cubicBezTo>
                  <a:cubicBezTo>
                    <a:pt x="1922780" y="873760"/>
                    <a:pt x="2014220" y="878840"/>
                    <a:pt x="2106930" y="892810"/>
                  </a:cubicBezTo>
                  <a:cubicBezTo>
                    <a:pt x="2216150" y="909320"/>
                    <a:pt x="2392680" y="913130"/>
                    <a:pt x="2466340" y="929640"/>
                  </a:cubicBezTo>
                  <a:cubicBezTo>
                    <a:pt x="2500630" y="937260"/>
                    <a:pt x="2520950" y="966470"/>
                    <a:pt x="2538730" y="956310"/>
                  </a:cubicBezTo>
                  <a:cubicBezTo>
                    <a:pt x="2570480" y="938530"/>
                    <a:pt x="2584450" y="798830"/>
                    <a:pt x="2581910" y="735330"/>
                  </a:cubicBezTo>
                  <a:cubicBezTo>
                    <a:pt x="2580640" y="687070"/>
                    <a:pt x="2567940" y="651510"/>
                    <a:pt x="2547620" y="608330"/>
                  </a:cubicBezTo>
                  <a:cubicBezTo>
                    <a:pt x="2522220" y="556260"/>
                    <a:pt x="2479040" y="496570"/>
                    <a:pt x="2429510" y="450850"/>
                  </a:cubicBezTo>
                  <a:cubicBezTo>
                    <a:pt x="2374900" y="400050"/>
                    <a:pt x="2299970" y="361950"/>
                    <a:pt x="2228850" y="320040"/>
                  </a:cubicBezTo>
                  <a:cubicBezTo>
                    <a:pt x="2152650" y="275590"/>
                    <a:pt x="2078990" y="226060"/>
                    <a:pt x="1985010" y="194310"/>
                  </a:cubicBezTo>
                  <a:cubicBezTo>
                    <a:pt x="1871980" y="154940"/>
                    <a:pt x="1686560" y="113030"/>
                    <a:pt x="1591310" y="120650"/>
                  </a:cubicBezTo>
                  <a:cubicBezTo>
                    <a:pt x="1535430" y="125730"/>
                    <a:pt x="1493520" y="137160"/>
                    <a:pt x="1460500" y="168910"/>
                  </a:cubicBezTo>
                  <a:cubicBezTo>
                    <a:pt x="1423670" y="204470"/>
                    <a:pt x="1409700" y="261620"/>
                    <a:pt x="1391920" y="331470"/>
                  </a:cubicBezTo>
                  <a:cubicBezTo>
                    <a:pt x="1361440" y="448310"/>
                    <a:pt x="1330960" y="687070"/>
                    <a:pt x="1341120" y="816610"/>
                  </a:cubicBezTo>
                  <a:cubicBezTo>
                    <a:pt x="1347470" y="905510"/>
                    <a:pt x="1365250" y="977900"/>
                    <a:pt x="1399540" y="1037590"/>
                  </a:cubicBezTo>
                  <a:cubicBezTo>
                    <a:pt x="1430020" y="1089660"/>
                    <a:pt x="1474470" y="1132840"/>
                    <a:pt x="1524000" y="1162050"/>
                  </a:cubicBezTo>
                  <a:cubicBezTo>
                    <a:pt x="1573530" y="1191260"/>
                    <a:pt x="1635760" y="1198880"/>
                    <a:pt x="1697990" y="1211580"/>
                  </a:cubicBezTo>
                  <a:cubicBezTo>
                    <a:pt x="1769110" y="1225550"/>
                    <a:pt x="1860550" y="1235710"/>
                    <a:pt x="1930400" y="1236980"/>
                  </a:cubicBezTo>
                  <a:cubicBezTo>
                    <a:pt x="1988820" y="1238250"/>
                    <a:pt x="2048510" y="1250950"/>
                    <a:pt x="2089150" y="1225550"/>
                  </a:cubicBezTo>
                  <a:cubicBezTo>
                    <a:pt x="2131060" y="1200150"/>
                    <a:pt x="2157730" y="1129030"/>
                    <a:pt x="2174240" y="1079500"/>
                  </a:cubicBezTo>
                  <a:cubicBezTo>
                    <a:pt x="2189480" y="1035050"/>
                    <a:pt x="2195830" y="991870"/>
                    <a:pt x="2190750" y="943610"/>
                  </a:cubicBezTo>
                  <a:cubicBezTo>
                    <a:pt x="2185670" y="887730"/>
                    <a:pt x="2160270" y="819150"/>
                    <a:pt x="2132330" y="765810"/>
                  </a:cubicBezTo>
                  <a:cubicBezTo>
                    <a:pt x="2105660" y="715010"/>
                    <a:pt x="2076450" y="670560"/>
                    <a:pt x="2026920" y="632460"/>
                  </a:cubicBezTo>
                  <a:cubicBezTo>
                    <a:pt x="1959610" y="581660"/>
                    <a:pt x="1856740" y="542290"/>
                    <a:pt x="1747520" y="514350"/>
                  </a:cubicBezTo>
                  <a:cubicBezTo>
                    <a:pt x="1607820" y="478790"/>
                    <a:pt x="1408430" y="474980"/>
                    <a:pt x="1249680" y="462280"/>
                  </a:cubicBezTo>
                  <a:cubicBezTo>
                    <a:pt x="1103630" y="450850"/>
                    <a:pt x="957580" y="425450"/>
                    <a:pt x="830580" y="438150"/>
                  </a:cubicBezTo>
                  <a:cubicBezTo>
                    <a:pt x="721360" y="449580"/>
                    <a:pt x="623570" y="486410"/>
                    <a:pt x="530860" y="516890"/>
                  </a:cubicBezTo>
                  <a:cubicBezTo>
                    <a:pt x="447040" y="544830"/>
                    <a:pt x="353060" y="562610"/>
                    <a:pt x="294640" y="613410"/>
                  </a:cubicBezTo>
                  <a:cubicBezTo>
                    <a:pt x="241300" y="659130"/>
                    <a:pt x="219710" y="731520"/>
                    <a:pt x="187960" y="797560"/>
                  </a:cubicBezTo>
                  <a:cubicBezTo>
                    <a:pt x="153670" y="867410"/>
                    <a:pt x="80010" y="976630"/>
                    <a:pt x="99060" y="1023620"/>
                  </a:cubicBezTo>
                  <a:cubicBezTo>
                    <a:pt x="114300" y="1060450"/>
                    <a:pt x="176530" y="1069340"/>
                    <a:pt x="236220" y="1083310"/>
                  </a:cubicBezTo>
                  <a:cubicBezTo>
                    <a:pt x="337820" y="1107440"/>
                    <a:pt x="525780" y="1112520"/>
                    <a:pt x="665480" y="1111250"/>
                  </a:cubicBezTo>
                  <a:cubicBezTo>
                    <a:pt x="797560" y="1109980"/>
                    <a:pt x="939800" y="1103630"/>
                    <a:pt x="1052830" y="1080770"/>
                  </a:cubicBezTo>
                  <a:cubicBezTo>
                    <a:pt x="1145540" y="1062990"/>
                    <a:pt x="1228090" y="1035050"/>
                    <a:pt x="1300480" y="1002030"/>
                  </a:cubicBezTo>
                  <a:cubicBezTo>
                    <a:pt x="1362710" y="974090"/>
                    <a:pt x="1416050" y="942340"/>
                    <a:pt x="1466850" y="904240"/>
                  </a:cubicBezTo>
                  <a:cubicBezTo>
                    <a:pt x="1516380" y="867410"/>
                    <a:pt x="1568450" y="821690"/>
                    <a:pt x="1600200" y="778510"/>
                  </a:cubicBezTo>
                  <a:cubicBezTo>
                    <a:pt x="1625600" y="742950"/>
                    <a:pt x="1638300" y="704850"/>
                    <a:pt x="1649730" y="668020"/>
                  </a:cubicBezTo>
                  <a:cubicBezTo>
                    <a:pt x="1661160" y="632460"/>
                    <a:pt x="1677670" y="595630"/>
                    <a:pt x="1670050" y="558800"/>
                  </a:cubicBezTo>
                  <a:cubicBezTo>
                    <a:pt x="1659890" y="511810"/>
                    <a:pt x="1606550" y="455930"/>
                    <a:pt x="1568450" y="411480"/>
                  </a:cubicBezTo>
                  <a:cubicBezTo>
                    <a:pt x="1530350" y="368300"/>
                    <a:pt x="1483360" y="321310"/>
                    <a:pt x="1442720" y="294640"/>
                  </a:cubicBezTo>
                  <a:cubicBezTo>
                    <a:pt x="1413510" y="275590"/>
                    <a:pt x="1383030" y="248920"/>
                    <a:pt x="1356360" y="256540"/>
                  </a:cubicBezTo>
                  <a:cubicBezTo>
                    <a:pt x="1323340" y="265430"/>
                    <a:pt x="1285240" y="337820"/>
                    <a:pt x="1268730" y="383540"/>
                  </a:cubicBezTo>
                  <a:cubicBezTo>
                    <a:pt x="1253490" y="427990"/>
                    <a:pt x="1252220" y="486410"/>
                    <a:pt x="1259840" y="528320"/>
                  </a:cubicBezTo>
                  <a:cubicBezTo>
                    <a:pt x="1266190" y="561340"/>
                    <a:pt x="1276350" y="590550"/>
                    <a:pt x="1297940" y="614680"/>
                  </a:cubicBezTo>
                  <a:cubicBezTo>
                    <a:pt x="1322070" y="641350"/>
                    <a:pt x="1391920" y="684530"/>
                    <a:pt x="1400810" y="676910"/>
                  </a:cubicBezTo>
                  <a:cubicBezTo>
                    <a:pt x="1409700" y="669290"/>
                    <a:pt x="1376680" y="603250"/>
                    <a:pt x="1358900" y="574040"/>
                  </a:cubicBezTo>
                  <a:cubicBezTo>
                    <a:pt x="1343660" y="547370"/>
                    <a:pt x="1332230" y="523240"/>
                    <a:pt x="1305560" y="506730"/>
                  </a:cubicBezTo>
                  <a:cubicBezTo>
                    <a:pt x="1267460" y="482600"/>
                    <a:pt x="1168400" y="487680"/>
                    <a:pt x="1135380" y="469900"/>
                  </a:cubicBezTo>
                  <a:cubicBezTo>
                    <a:pt x="1117600" y="461010"/>
                    <a:pt x="1108710" y="449580"/>
                    <a:pt x="1102360" y="436880"/>
                  </a:cubicBezTo>
                  <a:cubicBezTo>
                    <a:pt x="1096010" y="424180"/>
                    <a:pt x="1093470" y="405130"/>
                    <a:pt x="1096010" y="391160"/>
                  </a:cubicBezTo>
                  <a:cubicBezTo>
                    <a:pt x="1098550" y="377190"/>
                    <a:pt x="1106170" y="359410"/>
                    <a:pt x="1118870" y="350520"/>
                  </a:cubicBezTo>
                  <a:cubicBezTo>
                    <a:pt x="1134110" y="339090"/>
                    <a:pt x="1165860" y="331470"/>
                    <a:pt x="1184910" y="334010"/>
                  </a:cubicBezTo>
                  <a:cubicBezTo>
                    <a:pt x="1200150" y="336550"/>
                    <a:pt x="1215390" y="346710"/>
                    <a:pt x="1224280" y="359410"/>
                  </a:cubicBezTo>
                  <a:cubicBezTo>
                    <a:pt x="1234440" y="374650"/>
                    <a:pt x="1243330" y="406400"/>
                    <a:pt x="1236980" y="425450"/>
                  </a:cubicBezTo>
                  <a:cubicBezTo>
                    <a:pt x="1230630" y="444500"/>
                    <a:pt x="1207770" y="467360"/>
                    <a:pt x="1188720" y="473710"/>
                  </a:cubicBezTo>
                  <a:cubicBezTo>
                    <a:pt x="1169670" y="480060"/>
                    <a:pt x="1137920" y="473710"/>
                    <a:pt x="1122680" y="461010"/>
                  </a:cubicBezTo>
                  <a:cubicBezTo>
                    <a:pt x="1107440" y="448310"/>
                    <a:pt x="1093470" y="419100"/>
                    <a:pt x="1094740" y="398780"/>
                  </a:cubicBezTo>
                  <a:cubicBezTo>
                    <a:pt x="1096010" y="378460"/>
                    <a:pt x="1116330" y="351790"/>
                    <a:pt x="1131570" y="341630"/>
                  </a:cubicBezTo>
                  <a:cubicBezTo>
                    <a:pt x="1144270" y="332740"/>
                    <a:pt x="1158240" y="332740"/>
                    <a:pt x="1177290" y="332740"/>
                  </a:cubicBezTo>
                  <a:cubicBezTo>
                    <a:pt x="1211580" y="332740"/>
                    <a:pt x="1275080" y="349250"/>
                    <a:pt x="1315720" y="364490"/>
                  </a:cubicBezTo>
                  <a:cubicBezTo>
                    <a:pt x="1351280" y="378460"/>
                    <a:pt x="1381760" y="393700"/>
                    <a:pt x="1409700" y="416560"/>
                  </a:cubicBezTo>
                  <a:cubicBezTo>
                    <a:pt x="1438910" y="440690"/>
                    <a:pt x="1463040" y="476250"/>
                    <a:pt x="1483360" y="510540"/>
                  </a:cubicBezTo>
                  <a:cubicBezTo>
                    <a:pt x="1503680" y="546100"/>
                    <a:pt x="1530350" y="584200"/>
                    <a:pt x="1530350" y="626110"/>
                  </a:cubicBezTo>
                  <a:cubicBezTo>
                    <a:pt x="1531620" y="675640"/>
                    <a:pt x="1503680" y="764540"/>
                    <a:pt x="1468120" y="791210"/>
                  </a:cubicBezTo>
                  <a:cubicBezTo>
                    <a:pt x="1438910" y="812800"/>
                    <a:pt x="1388110" y="805180"/>
                    <a:pt x="1352550" y="797560"/>
                  </a:cubicBezTo>
                  <a:cubicBezTo>
                    <a:pt x="1319530" y="791210"/>
                    <a:pt x="1287780" y="773430"/>
                    <a:pt x="1259840" y="751840"/>
                  </a:cubicBezTo>
                  <a:cubicBezTo>
                    <a:pt x="1230630" y="728980"/>
                    <a:pt x="1203960" y="697230"/>
                    <a:pt x="1183640" y="661670"/>
                  </a:cubicBezTo>
                  <a:cubicBezTo>
                    <a:pt x="1162050" y="622300"/>
                    <a:pt x="1144270" y="581660"/>
                    <a:pt x="1137920" y="525780"/>
                  </a:cubicBezTo>
                  <a:cubicBezTo>
                    <a:pt x="1129030" y="440690"/>
                    <a:pt x="1143000" y="267970"/>
                    <a:pt x="1172210" y="198120"/>
                  </a:cubicBezTo>
                  <a:cubicBezTo>
                    <a:pt x="1188720" y="160020"/>
                    <a:pt x="1205230" y="130810"/>
                    <a:pt x="1236980" y="119380"/>
                  </a:cubicBezTo>
                  <a:cubicBezTo>
                    <a:pt x="1277620" y="104140"/>
                    <a:pt x="1360170" y="129540"/>
                    <a:pt x="1410970" y="146050"/>
                  </a:cubicBezTo>
                  <a:cubicBezTo>
                    <a:pt x="1454150" y="160020"/>
                    <a:pt x="1479550" y="175260"/>
                    <a:pt x="1522730" y="205740"/>
                  </a:cubicBezTo>
                  <a:cubicBezTo>
                    <a:pt x="1595120" y="257810"/>
                    <a:pt x="1757680" y="381000"/>
                    <a:pt x="1789430" y="457200"/>
                  </a:cubicBezTo>
                  <a:cubicBezTo>
                    <a:pt x="1808480" y="501650"/>
                    <a:pt x="1790700" y="541020"/>
                    <a:pt x="1785620" y="584200"/>
                  </a:cubicBezTo>
                  <a:cubicBezTo>
                    <a:pt x="1779270" y="628650"/>
                    <a:pt x="1770380" y="674370"/>
                    <a:pt x="1753870" y="718820"/>
                  </a:cubicBezTo>
                  <a:cubicBezTo>
                    <a:pt x="1736090" y="765810"/>
                    <a:pt x="1714500" y="815340"/>
                    <a:pt x="1680210" y="859790"/>
                  </a:cubicBezTo>
                  <a:cubicBezTo>
                    <a:pt x="1640840" y="910590"/>
                    <a:pt x="1582420" y="961390"/>
                    <a:pt x="1525270" y="1003300"/>
                  </a:cubicBezTo>
                  <a:cubicBezTo>
                    <a:pt x="1466850" y="1045210"/>
                    <a:pt x="1405890" y="1080770"/>
                    <a:pt x="1334770" y="1111250"/>
                  </a:cubicBezTo>
                  <a:cubicBezTo>
                    <a:pt x="1253490" y="1145540"/>
                    <a:pt x="1163320" y="1176020"/>
                    <a:pt x="1062990" y="1195070"/>
                  </a:cubicBezTo>
                  <a:cubicBezTo>
                    <a:pt x="942340" y="1217930"/>
                    <a:pt x="797560" y="1226820"/>
                    <a:pt x="657860" y="1226820"/>
                  </a:cubicBezTo>
                  <a:cubicBezTo>
                    <a:pt x="506730" y="1226820"/>
                    <a:pt x="298450" y="1224280"/>
                    <a:pt x="185420" y="1187450"/>
                  </a:cubicBezTo>
                  <a:cubicBezTo>
                    <a:pt x="114300" y="1164590"/>
                    <a:pt x="50800" y="1136650"/>
                    <a:pt x="25400" y="1088390"/>
                  </a:cubicBezTo>
                  <a:cubicBezTo>
                    <a:pt x="0" y="1041400"/>
                    <a:pt x="19050" y="962660"/>
                    <a:pt x="30480" y="902970"/>
                  </a:cubicBezTo>
                  <a:cubicBezTo>
                    <a:pt x="41910" y="844550"/>
                    <a:pt x="62230" y="793750"/>
                    <a:pt x="91440" y="736600"/>
                  </a:cubicBezTo>
                  <a:cubicBezTo>
                    <a:pt x="127000" y="665480"/>
                    <a:pt x="173990" y="570230"/>
                    <a:pt x="241300" y="515620"/>
                  </a:cubicBezTo>
                  <a:cubicBezTo>
                    <a:pt x="309880" y="459740"/>
                    <a:pt x="407670" y="436880"/>
                    <a:pt x="501650" y="406400"/>
                  </a:cubicBezTo>
                  <a:cubicBezTo>
                    <a:pt x="604520" y="372110"/>
                    <a:pt x="716280" y="335280"/>
                    <a:pt x="835660" y="323850"/>
                  </a:cubicBezTo>
                  <a:cubicBezTo>
                    <a:pt x="967740" y="311150"/>
                    <a:pt x="1112520" y="335280"/>
                    <a:pt x="1262380" y="347980"/>
                  </a:cubicBezTo>
                  <a:cubicBezTo>
                    <a:pt x="1430020" y="361950"/>
                    <a:pt x="1640840" y="365760"/>
                    <a:pt x="1793240" y="408940"/>
                  </a:cubicBezTo>
                  <a:cubicBezTo>
                    <a:pt x="1916430" y="443230"/>
                    <a:pt x="2037080" y="494030"/>
                    <a:pt x="2114550" y="557530"/>
                  </a:cubicBezTo>
                  <a:cubicBezTo>
                    <a:pt x="2175510" y="607060"/>
                    <a:pt x="2211070" y="665480"/>
                    <a:pt x="2242820" y="730250"/>
                  </a:cubicBezTo>
                  <a:cubicBezTo>
                    <a:pt x="2275840" y="797560"/>
                    <a:pt x="2301240" y="883920"/>
                    <a:pt x="2307590" y="952500"/>
                  </a:cubicBezTo>
                  <a:cubicBezTo>
                    <a:pt x="2312670" y="1009650"/>
                    <a:pt x="2301240" y="1060450"/>
                    <a:pt x="2288540" y="1113790"/>
                  </a:cubicBezTo>
                  <a:cubicBezTo>
                    <a:pt x="2275840" y="1168400"/>
                    <a:pt x="2261870" y="1235710"/>
                    <a:pt x="2227580" y="1273810"/>
                  </a:cubicBezTo>
                  <a:cubicBezTo>
                    <a:pt x="2197100" y="1308100"/>
                    <a:pt x="2148840" y="1325880"/>
                    <a:pt x="2100580" y="1338580"/>
                  </a:cubicBezTo>
                  <a:cubicBezTo>
                    <a:pt x="2045970" y="1353820"/>
                    <a:pt x="1983740" y="1351280"/>
                    <a:pt x="1917700" y="1350010"/>
                  </a:cubicBezTo>
                  <a:cubicBezTo>
                    <a:pt x="1840230" y="1347470"/>
                    <a:pt x="1743710" y="1339850"/>
                    <a:pt x="1663700" y="1320800"/>
                  </a:cubicBezTo>
                  <a:cubicBezTo>
                    <a:pt x="1587500" y="1303020"/>
                    <a:pt x="1508760" y="1285240"/>
                    <a:pt x="1446530" y="1244600"/>
                  </a:cubicBezTo>
                  <a:cubicBezTo>
                    <a:pt x="1384300" y="1202690"/>
                    <a:pt x="1328420" y="1141730"/>
                    <a:pt x="1291590" y="1073150"/>
                  </a:cubicBezTo>
                  <a:cubicBezTo>
                    <a:pt x="1252220" y="999490"/>
                    <a:pt x="1234440" y="897890"/>
                    <a:pt x="1226820" y="810260"/>
                  </a:cubicBezTo>
                  <a:cubicBezTo>
                    <a:pt x="1219200" y="725170"/>
                    <a:pt x="1234440" y="643890"/>
                    <a:pt x="1244600" y="557530"/>
                  </a:cubicBezTo>
                  <a:cubicBezTo>
                    <a:pt x="1254760" y="467360"/>
                    <a:pt x="1259840" y="363220"/>
                    <a:pt x="1289050" y="280670"/>
                  </a:cubicBezTo>
                  <a:cubicBezTo>
                    <a:pt x="1315720" y="204470"/>
                    <a:pt x="1350010" y="121920"/>
                    <a:pt x="1404620" y="76200"/>
                  </a:cubicBezTo>
                  <a:cubicBezTo>
                    <a:pt x="1455420" y="33020"/>
                    <a:pt x="1536700" y="12700"/>
                    <a:pt x="1601470" y="6350"/>
                  </a:cubicBezTo>
                  <a:cubicBezTo>
                    <a:pt x="1662430" y="0"/>
                    <a:pt x="1715770" y="19050"/>
                    <a:pt x="1780540" y="30480"/>
                  </a:cubicBezTo>
                  <a:cubicBezTo>
                    <a:pt x="1859280" y="44450"/>
                    <a:pt x="1953260" y="59690"/>
                    <a:pt x="2037080" y="90170"/>
                  </a:cubicBezTo>
                  <a:cubicBezTo>
                    <a:pt x="2124710" y="121920"/>
                    <a:pt x="2212340" y="173990"/>
                    <a:pt x="2293620" y="222250"/>
                  </a:cubicBezTo>
                  <a:cubicBezTo>
                    <a:pt x="2373630" y="270510"/>
                    <a:pt x="2461260" y="317500"/>
                    <a:pt x="2523490" y="379730"/>
                  </a:cubicBezTo>
                  <a:cubicBezTo>
                    <a:pt x="2581910" y="436880"/>
                    <a:pt x="2633980" y="510540"/>
                    <a:pt x="2663190" y="576580"/>
                  </a:cubicBezTo>
                  <a:cubicBezTo>
                    <a:pt x="2688590" y="633730"/>
                    <a:pt x="2700020" y="693420"/>
                    <a:pt x="2702560" y="749300"/>
                  </a:cubicBezTo>
                  <a:cubicBezTo>
                    <a:pt x="2703830" y="802640"/>
                    <a:pt x="2694940" y="857250"/>
                    <a:pt x="2678430" y="904240"/>
                  </a:cubicBezTo>
                  <a:cubicBezTo>
                    <a:pt x="2663190" y="949960"/>
                    <a:pt x="2644140" y="1005840"/>
                    <a:pt x="2608580" y="1029970"/>
                  </a:cubicBezTo>
                  <a:cubicBezTo>
                    <a:pt x="2571750" y="1055370"/>
                    <a:pt x="2508250" y="1046480"/>
                    <a:pt x="2457450" y="1047750"/>
                  </a:cubicBezTo>
                  <a:cubicBezTo>
                    <a:pt x="2405380" y="1049020"/>
                    <a:pt x="2354580" y="1041400"/>
                    <a:pt x="2297430" y="1036320"/>
                  </a:cubicBezTo>
                  <a:cubicBezTo>
                    <a:pt x="2231390" y="1029970"/>
                    <a:pt x="2159000" y="1024890"/>
                    <a:pt x="2081530" y="1010920"/>
                  </a:cubicBezTo>
                  <a:cubicBezTo>
                    <a:pt x="1988820" y="994410"/>
                    <a:pt x="1864360" y="984250"/>
                    <a:pt x="1779270" y="941070"/>
                  </a:cubicBezTo>
                  <a:cubicBezTo>
                    <a:pt x="1700530" y="901700"/>
                    <a:pt x="1621790" y="838200"/>
                    <a:pt x="1582420" y="772160"/>
                  </a:cubicBezTo>
                  <a:cubicBezTo>
                    <a:pt x="1546860" y="713740"/>
                    <a:pt x="1539240" y="633730"/>
                    <a:pt x="1536700" y="571500"/>
                  </a:cubicBezTo>
                  <a:cubicBezTo>
                    <a:pt x="1534160" y="516890"/>
                    <a:pt x="1543050" y="463550"/>
                    <a:pt x="1557020" y="416560"/>
                  </a:cubicBezTo>
                  <a:cubicBezTo>
                    <a:pt x="1570990" y="372110"/>
                    <a:pt x="1583690" y="320040"/>
                    <a:pt x="1617980" y="295910"/>
                  </a:cubicBezTo>
                  <a:cubicBezTo>
                    <a:pt x="1654810" y="270510"/>
                    <a:pt x="1724660" y="274320"/>
                    <a:pt x="1776730" y="276860"/>
                  </a:cubicBezTo>
                  <a:cubicBezTo>
                    <a:pt x="1828800" y="279400"/>
                    <a:pt x="1885950" y="294640"/>
                    <a:pt x="1929130" y="313690"/>
                  </a:cubicBezTo>
                  <a:cubicBezTo>
                    <a:pt x="1967230" y="330200"/>
                    <a:pt x="1997710" y="355600"/>
                    <a:pt x="2025650" y="381000"/>
                  </a:cubicBezTo>
                  <a:cubicBezTo>
                    <a:pt x="2051050" y="403860"/>
                    <a:pt x="2080260" y="426720"/>
                    <a:pt x="2090420" y="454660"/>
                  </a:cubicBezTo>
                  <a:cubicBezTo>
                    <a:pt x="2100580" y="481330"/>
                    <a:pt x="2101850" y="516890"/>
                    <a:pt x="2091690" y="543560"/>
                  </a:cubicBezTo>
                  <a:cubicBezTo>
                    <a:pt x="2080260" y="574040"/>
                    <a:pt x="2053590" y="604520"/>
                    <a:pt x="2018030" y="624840"/>
                  </a:cubicBezTo>
                  <a:cubicBezTo>
                    <a:pt x="1968500" y="652780"/>
                    <a:pt x="1883410" y="655320"/>
                    <a:pt x="1804670" y="664210"/>
                  </a:cubicBezTo>
                  <a:cubicBezTo>
                    <a:pt x="1710690" y="674370"/>
                    <a:pt x="1576070" y="674370"/>
                    <a:pt x="1492250" y="673100"/>
                  </a:cubicBezTo>
                  <a:cubicBezTo>
                    <a:pt x="1435100" y="671830"/>
                    <a:pt x="1369060" y="679450"/>
                    <a:pt x="1347470" y="665480"/>
                  </a:cubicBezTo>
                  <a:cubicBezTo>
                    <a:pt x="1337310" y="659130"/>
                    <a:pt x="1336040" y="648970"/>
                    <a:pt x="1333500" y="638810"/>
                  </a:cubicBezTo>
                  <a:cubicBezTo>
                    <a:pt x="1330960" y="626110"/>
                    <a:pt x="1330960" y="607060"/>
                    <a:pt x="1338580" y="594360"/>
                  </a:cubicBezTo>
                  <a:cubicBezTo>
                    <a:pt x="1347470" y="580390"/>
                    <a:pt x="1370330" y="563880"/>
                    <a:pt x="1386840" y="561340"/>
                  </a:cubicBezTo>
                  <a:cubicBezTo>
                    <a:pt x="1404620" y="558800"/>
                    <a:pt x="1431290" y="571500"/>
                    <a:pt x="1441450" y="582930"/>
                  </a:cubicBezTo>
                  <a:cubicBezTo>
                    <a:pt x="1449070" y="591820"/>
                    <a:pt x="1441450" y="605790"/>
                    <a:pt x="1447800" y="619760"/>
                  </a:cubicBezTo>
                  <a:cubicBezTo>
                    <a:pt x="1459230" y="643890"/>
                    <a:pt x="1497330" y="666750"/>
                    <a:pt x="1521460" y="708660"/>
                  </a:cubicBezTo>
                  <a:cubicBezTo>
                    <a:pt x="1562100" y="779780"/>
                    <a:pt x="1610360" y="923290"/>
                    <a:pt x="1635760" y="1027430"/>
                  </a:cubicBezTo>
                  <a:cubicBezTo>
                    <a:pt x="1659890" y="1122680"/>
                    <a:pt x="1671320" y="1211580"/>
                    <a:pt x="1675130" y="1308100"/>
                  </a:cubicBezTo>
                  <a:cubicBezTo>
                    <a:pt x="1678940" y="1412240"/>
                    <a:pt x="1675130" y="1543050"/>
                    <a:pt x="1656080" y="1630680"/>
                  </a:cubicBezTo>
                  <a:cubicBezTo>
                    <a:pt x="1642110" y="1692910"/>
                    <a:pt x="1633220" y="1755140"/>
                    <a:pt x="1596390" y="1786890"/>
                  </a:cubicBezTo>
                  <a:cubicBezTo>
                    <a:pt x="1560830" y="1817370"/>
                    <a:pt x="1490980" y="1821180"/>
                    <a:pt x="1442720" y="1818640"/>
                  </a:cubicBezTo>
                  <a:cubicBezTo>
                    <a:pt x="1397000" y="1816100"/>
                    <a:pt x="1358900" y="1795780"/>
                    <a:pt x="1311910" y="1776730"/>
                  </a:cubicBezTo>
                  <a:cubicBezTo>
                    <a:pt x="1254760" y="1753870"/>
                    <a:pt x="1186180" y="1720850"/>
                    <a:pt x="1126490" y="1687830"/>
                  </a:cubicBezTo>
                  <a:cubicBezTo>
                    <a:pt x="1068070" y="1654810"/>
                    <a:pt x="1009650" y="1626870"/>
                    <a:pt x="957580" y="1579880"/>
                  </a:cubicBezTo>
                  <a:cubicBezTo>
                    <a:pt x="897890" y="1526540"/>
                    <a:pt x="824230" y="1447800"/>
                    <a:pt x="795020" y="1380490"/>
                  </a:cubicBezTo>
                  <a:cubicBezTo>
                    <a:pt x="770890" y="1325880"/>
                    <a:pt x="755650" y="1256030"/>
                    <a:pt x="772160" y="1215390"/>
                  </a:cubicBezTo>
                  <a:cubicBezTo>
                    <a:pt x="786130" y="1181100"/>
                    <a:pt x="821690" y="1153160"/>
                    <a:pt x="863600" y="1141730"/>
                  </a:cubicBezTo>
                  <a:cubicBezTo>
                    <a:pt x="925830" y="1125220"/>
                    <a:pt x="1040130" y="1160780"/>
                    <a:pt x="1121410" y="1177290"/>
                  </a:cubicBezTo>
                  <a:cubicBezTo>
                    <a:pt x="1196340" y="1192530"/>
                    <a:pt x="1261110" y="1207770"/>
                    <a:pt x="1334770" y="1235710"/>
                  </a:cubicBezTo>
                  <a:cubicBezTo>
                    <a:pt x="1421130" y="1267460"/>
                    <a:pt x="1515110" y="1319530"/>
                    <a:pt x="1604010" y="1366520"/>
                  </a:cubicBezTo>
                  <a:cubicBezTo>
                    <a:pt x="1692910" y="1414780"/>
                    <a:pt x="1794510" y="1457960"/>
                    <a:pt x="1866900" y="1521460"/>
                  </a:cubicBezTo>
                  <a:cubicBezTo>
                    <a:pt x="1935480" y="1581150"/>
                    <a:pt x="2014220" y="1664970"/>
                    <a:pt x="2032000" y="1731010"/>
                  </a:cubicBezTo>
                  <a:cubicBezTo>
                    <a:pt x="2044700" y="1776730"/>
                    <a:pt x="2030730" y="1827530"/>
                    <a:pt x="2015490" y="1863090"/>
                  </a:cubicBezTo>
                  <a:cubicBezTo>
                    <a:pt x="2002790" y="1893570"/>
                    <a:pt x="1986280" y="1922780"/>
                    <a:pt x="1959610" y="1936750"/>
                  </a:cubicBezTo>
                  <a:cubicBezTo>
                    <a:pt x="1929130" y="1953260"/>
                    <a:pt x="1878330" y="1946910"/>
                    <a:pt x="1835150" y="1943100"/>
                  </a:cubicBezTo>
                  <a:cubicBezTo>
                    <a:pt x="1788160" y="1939290"/>
                    <a:pt x="1739900" y="1925320"/>
                    <a:pt x="1691640" y="1908810"/>
                  </a:cubicBezTo>
                  <a:cubicBezTo>
                    <a:pt x="1638300" y="1889760"/>
                    <a:pt x="1583690" y="1868170"/>
                    <a:pt x="1529080" y="1832610"/>
                  </a:cubicBezTo>
                  <a:cubicBezTo>
                    <a:pt x="1461770" y="1789430"/>
                    <a:pt x="1381760" y="1727200"/>
                    <a:pt x="1325880" y="1658620"/>
                  </a:cubicBezTo>
                  <a:cubicBezTo>
                    <a:pt x="1268730" y="1590040"/>
                    <a:pt x="1219200" y="1504950"/>
                    <a:pt x="1191260" y="1421130"/>
                  </a:cubicBezTo>
                  <a:cubicBezTo>
                    <a:pt x="1164590" y="1339850"/>
                    <a:pt x="1156970" y="1249680"/>
                    <a:pt x="1158240" y="1163320"/>
                  </a:cubicBezTo>
                  <a:cubicBezTo>
                    <a:pt x="1159510" y="1075690"/>
                    <a:pt x="1170940" y="972820"/>
                    <a:pt x="1197610" y="897890"/>
                  </a:cubicBezTo>
                  <a:cubicBezTo>
                    <a:pt x="1219200" y="835660"/>
                    <a:pt x="1248410" y="763270"/>
                    <a:pt x="1291590" y="739140"/>
                  </a:cubicBezTo>
                  <a:cubicBezTo>
                    <a:pt x="1328420" y="717550"/>
                    <a:pt x="1384300" y="731520"/>
                    <a:pt x="1430020" y="740410"/>
                  </a:cubicBezTo>
                  <a:cubicBezTo>
                    <a:pt x="1479550" y="750570"/>
                    <a:pt x="1521460" y="767080"/>
                    <a:pt x="1577340" y="798830"/>
                  </a:cubicBezTo>
                  <a:cubicBezTo>
                    <a:pt x="1664970" y="849630"/>
                    <a:pt x="1813560" y="955040"/>
                    <a:pt x="1889760" y="1043940"/>
                  </a:cubicBezTo>
                  <a:cubicBezTo>
                    <a:pt x="1953260" y="1117600"/>
                    <a:pt x="1997710" y="1197610"/>
                    <a:pt x="2023110" y="1280160"/>
                  </a:cubicBezTo>
                  <a:cubicBezTo>
                    <a:pt x="2047240" y="1360170"/>
                    <a:pt x="2068830" y="1479550"/>
                    <a:pt x="2042160" y="1532890"/>
                  </a:cubicBezTo>
                  <a:cubicBezTo>
                    <a:pt x="2024380" y="1569720"/>
                    <a:pt x="1986280" y="1591310"/>
                    <a:pt x="1941830" y="1600200"/>
                  </a:cubicBezTo>
                  <a:cubicBezTo>
                    <a:pt x="1875790" y="1614170"/>
                    <a:pt x="1752600" y="1574800"/>
                    <a:pt x="1672590" y="1553210"/>
                  </a:cubicBezTo>
                  <a:cubicBezTo>
                    <a:pt x="1604010" y="1534160"/>
                    <a:pt x="1550670" y="1511300"/>
                    <a:pt x="1487170" y="1482090"/>
                  </a:cubicBezTo>
                  <a:cubicBezTo>
                    <a:pt x="1416050" y="1450340"/>
                    <a:pt x="1330960" y="1407160"/>
                    <a:pt x="1270000" y="1366520"/>
                  </a:cubicBezTo>
                  <a:cubicBezTo>
                    <a:pt x="1221740" y="1334770"/>
                    <a:pt x="1165860" y="1290320"/>
                    <a:pt x="1146810" y="1266190"/>
                  </a:cubicBezTo>
                  <a:cubicBezTo>
                    <a:pt x="1137920" y="1256030"/>
                    <a:pt x="1135380" y="1249680"/>
                    <a:pt x="1134110" y="1239520"/>
                  </a:cubicBezTo>
                  <a:cubicBezTo>
                    <a:pt x="1132840" y="1228090"/>
                    <a:pt x="1132840" y="1210310"/>
                    <a:pt x="1140460" y="1198880"/>
                  </a:cubicBezTo>
                  <a:cubicBezTo>
                    <a:pt x="1149350" y="1186180"/>
                    <a:pt x="1167130" y="1170940"/>
                    <a:pt x="1187450" y="1169670"/>
                  </a:cubicBezTo>
                  <a:cubicBezTo>
                    <a:pt x="1221740" y="1167130"/>
                    <a:pt x="1275080" y="1193800"/>
                    <a:pt x="1332230" y="1228090"/>
                  </a:cubicBezTo>
                  <a:cubicBezTo>
                    <a:pt x="1433830" y="1287780"/>
                    <a:pt x="1601470" y="1435100"/>
                    <a:pt x="1715770" y="1545590"/>
                  </a:cubicBezTo>
                  <a:cubicBezTo>
                    <a:pt x="1821180" y="1648460"/>
                    <a:pt x="1912620" y="1751330"/>
                    <a:pt x="1996440" y="1866900"/>
                  </a:cubicBezTo>
                  <a:cubicBezTo>
                    <a:pt x="2081530" y="1982470"/>
                    <a:pt x="2160270" y="2106930"/>
                    <a:pt x="2219960" y="2239010"/>
                  </a:cubicBezTo>
                  <a:cubicBezTo>
                    <a:pt x="2280920" y="2373630"/>
                    <a:pt x="2326640" y="2524760"/>
                    <a:pt x="2359660" y="2668270"/>
                  </a:cubicBezTo>
                  <a:cubicBezTo>
                    <a:pt x="2391410" y="2805430"/>
                    <a:pt x="2418080" y="2967990"/>
                    <a:pt x="2415540" y="3081020"/>
                  </a:cubicBezTo>
                  <a:cubicBezTo>
                    <a:pt x="2414270" y="3161030"/>
                    <a:pt x="2378710" y="3242310"/>
                    <a:pt x="2378710" y="3284220"/>
                  </a:cubicBezTo>
                  <a:cubicBezTo>
                    <a:pt x="2378710" y="3303270"/>
                    <a:pt x="2390140" y="3313430"/>
                    <a:pt x="2387600" y="3326130"/>
                  </a:cubicBezTo>
                  <a:cubicBezTo>
                    <a:pt x="2385060" y="3338830"/>
                    <a:pt x="2376170" y="3354070"/>
                    <a:pt x="2366010" y="3362960"/>
                  </a:cubicBezTo>
                  <a:cubicBezTo>
                    <a:pt x="2355850" y="3370580"/>
                    <a:pt x="2338070" y="3376930"/>
                    <a:pt x="2325370" y="3375660"/>
                  </a:cubicBezTo>
                  <a:cubicBezTo>
                    <a:pt x="2312670" y="3374390"/>
                    <a:pt x="2301240" y="3369310"/>
                    <a:pt x="2287270" y="3359150"/>
                  </a:cubicBezTo>
                  <a:cubicBezTo>
                    <a:pt x="2264410" y="3342640"/>
                    <a:pt x="2236470" y="3307080"/>
                    <a:pt x="2209800" y="3271520"/>
                  </a:cubicBezTo>
                  <a:cubicBezTo>
                    <a:pt x="2174240" y="3224530"/>
                    <a:pt x="2146300" y="3173730"/>
                    <a:pt x="2098040" y="3094990"/>
                  </a:cubicBezTo>
                  <a:cubicBezTo>
                    <a:pt x="2002790" y="2940050"/>
                    <a:pt x="1826260" y="2651760"/>
                    <a:pt x="1682750" y="2397760"/>
                  </a:cubicBezTo>
                  <a:cubicBezTo>
                    <a:pt x="1513840" y="2099310"/>
                    <a:pt x="1280160" y="1625600"/>
                    <a:pt x="1155700" y="1414780"/>
                  </a:cubicBezTo>
                  <a:cubicBezTo>
                    <a:pt x="1094740" y="1310640"/>
                    <a:pt x="1027430" y="1234440"/>
                    <a:pt x="1009650" y="1187450"/>
                  </a:cubicBezTo>
                  <a:cubicBezTo>
                    <a:pt x="1002030" y="1168400"/>
                    <a:pt x="1000760" y="1158240"/>
                    <a:pt x="1003300" y="1144270"/>
                  </a:cubicBezTo>
                  <a:cubicBezTo>
                    <a:pt x="1005840" y="1131570"/>
                    <a:pt x="1016000" y="1115060"/>
                    <a:pt x="1026160" y="1107440"/>
                  </a:cubicBezTo>
                  <a:cubicBezTo>
                    <a:pt x="1037590" y="1098550"/>
                    <a:pt x="1052830" y="1096010"/>
                    <a:pt x="1068070" y="1094740"/>
                  </a:cubicBezTo>
                  <a:cubicBezTo>
                    <a:pt x="1087120" y="1093470"/>
                    <a:pt x="1103630" y="1094740"/>
                    <a:pt x="1130300" y="1106170"/>
                  </a:cubicBezTo>
                  <a:cubicBezTo>
                    <a:pt x="1191260" y="1132840"/>
                    <a:pt x="1314450" y="1239520"/>
                    <a:pt x="1398270" y="1311910"/>
                  </a:cubicBezTo>
                  <a:cubicBezTo>
                    <a:pt x="1479550" y="1381760"/>
                    <a:pt x="1540510" y="1441450"/>
                    <a:pt x="1625600" y="1531620"/>
                  </a:cubicBezTo>
                  <a:cubicBezTo>
                    <a:pt x="1747520" y="1661160"/>
                    <a:pt x="1953260" y="1887220"/>
                    <a:pt x="2048510" y="2021840"/>
                  </a:cubicBezTo>
                  <a:cubicBezTo>
                    <a:pt x="2108200" y="2105660"/>
                    <a:pt x="2175510" y="2175510"/>
                    <a:pt x="2174240" y="2240280"/>
                  </a:cubicBezTo>
                  <a:cubicBezTo>
                    <a:pt x="2172970" y="2292350"/>
                    <a:pt x="2128520" y="2367280"/>
                    <a:pt x="2082800" y="2381250"/>
                  </a:cubicBezTo>
                  <a:cubicBezTo>
                    <a:pt x="2025650" y="2399030"/>
                    <a:pt x="1931670" y="2332990"/>
                    <a:pt x="1838960" y="2282190"/>
                  </a:cubicBezTo>
                  <a:cubicBezTo>
                    <a:pt x="1692910" y="2202180"/>
                    <a:pt x="1479550" y="2020570"/>
                    <a:pt x="1310640" y="1906270"/>
                  </a:cubicBezTo>
                  <a:cubicBezTo>
                    <a:pt x="1160780" y="1804670"/>
                    <a:pt x="999490" y="1696720"/>
                    <a:pt x="878840" y="1629410"/>
                  </a:cubicBezTo>
                  <a:cubicBezTo>
                    <a:pt x="797560" y="1583690"/>
                    <a:pt x="689610" y="1555750"/>
                    <a:pt x="665480" y="1527810"/>
                  </a:cubicBezTo>
                  <a:cubicBezTo>
                    <a:pt x="656590" y="1517650"/>
                    <a:pt x="657860" y="1510030"/>
                    <a:pt x="657860" y="1499870"/>
                  </a:cubicBezTo>
                  <a:cubicBezTo>
                    <a:pt x="659130" y="1487170"/>
                    <a:pt x="665480" y="1469390"/>
                    <a:pt x="674370" y="1459230"/>
                  </a:cubicBezTo>
                  <a:cubicBezTo>
                    <a:pt x="683260" y="1449070"/>
                    <a:pt x="701040" y="1441450"/>
                    <a:pt x="713740" y="1438910"/>
                  </a:cubicBezTo>
                  <a:cubicBezTo>
                    <a:pt x="723900" y="1437640"/>
                    <a:pt x="731520" y="1437640"/>
                    <a:pt x="742950" y="1442720"/>
                  </a:cubicBezTo>
                  <a:cubicBezTo>
                    <a:pt x="763270" y="1451610"/>
                    <a:pt x="796290" y="1478280"/>
                    <a:pt x="820420" y="1501140"/>
                  </a:cubicBezTo>
                  <a:cubicBezTo>
                    <a:pt x="844550" y="1525270"/>
                    <a:pt x="855980" y="1555750"/>
                    <a:pt x="886460" y="1582420"/>
                  </a:cubicBezTo>
                  <a:cubicBezTo>
                    <a:pt x="930910" y="1621790"/>
                    <a:pt x="1009650" y="1651000"/>
                    <a:pt x="1078230" y="1695450"/>
                  </a:cubicBezTo>
                  <a:cubicBezTo>
                    <a:pt x="1163320" y="1751330"/>
                    <a:pt x="1257300" y="1830070"/>
                    <a:pt x="1356360" y="1897380"/>
                  </a:cubicBezTo>
                  <a:cubicBezTo>
                    <a:pt x="1464310" y="1969770"/>
                    <a:pt x="1588770" y="2038350"/>
                    <a:pt x="1700530" y="2114550"/>
                  </a:cubicBezTo>
                  <a:cubicBezTo>
                    <a:pt x="1811020" y="2190750"/>
                    <a:pt x="1925320" y="2268220"/>
                    <a:pt x="2021840" y="2353310"/>
                  </a:cubicBezTo>
                  <a:cubicBezTo>
                    <a:pt x="2113280" y="2433320"/>
                    <a:pt x="2246630" y="2545080"/>
                    <a:pt x="2268220" y="2606040"/>
                  </a:cubicBezTo>
                  <a:cubicBezTo>
                    <a:pt x="2277110" y="2632710"/>
                    <a:pt x="2272030" y="2658110"/>
                    <a:pt x="2261870" y="2673350"/>
                  </a:cubicBezTo>
                  <a:cubicBezTo>
                    <a:pt x="2254250" y="2684780"/>
                    <a:pt x="2237740" y="2691130"/>
                    <a:pt x="2225040" y="2693670"/>
                  </a:cubicBezTo>
                  <a:cubicBezTo>
                    <a:pt x="2212340" y="2696210"/>
                    <a:pt x="2197100" y="2693670"/>
                    <a:pt x="2183130" y="2684780"/>
                  </a:cubicBezTo>
                  <a:cubicBezTo>
                    <a:pt x="2161540" y="2670810"/>
                    <a:pt x="2156460" y="2630170"/>
                    <a:pt x="2122170" y="2595880"/>
                  </a:cubicBezTo>
                  <a:cubicBezTo>
                    <a:pt x="2052320" y="2524760"/>
                    <a:pt x="1854200" y="2418080"/>
                    <a:pt x="1737360" y="2329180"/>
                  </a:cubicBezTo>
                  <a:cubicBezTo>
                    <a:pt x="1634490" y="2250440"/>
                    <a:pt x="1559560" y="2174240"/>
                    <a:pt x="1455420" y="2092960"/>
                  </a:cubicBezTo>
                  <a:cubicBezTo>
                    <a:pt x="1333500" y="1997710"/>
                    <a:pt x="1177290" y="1899920"/>
                    <a:pt x="1047750" y="1797050"/>
                  </a:cubicBezTo>
                  <a:cubicBezTo>
                    <a:pt x="920750" y="1695450"/>
                    <a:pt x="722630" y="1546860"/>
                    <a:pt x="681990" y="1480820"/>
                  </a:cubicBezTo>
                  <a:cubicBezTo>
                    <a:pt x="668020" y="1457960"/>
                    <a:pt x="668020" y="1440180"/>
                    <a:pt x="669290" y="1426210"/>
                  </a:cubicBezTo>
                  <a:cubicBezTo>
                    <a:pt x="670560" y="1416050"/>
                    <a:pt x="674370" y="1408430"/>
                    <a:pt x="681990" y="1400810"/>
                  </a:cubicBezTo>
                  <a:cubicBezTo>
                    <a:pt x="690880" y="1391920"/>
                    <a:pt x="706120" y="1383030"/>
                    <a:pt x="720090" y="1381760"/>
                  </a:cubicBezTo>
                  <a:cubicBezTo>
                    <a:pt x="735330" y="1380490"/>
                    <a:pt x="760730" y="1388110"/>
                    <a:pt x="772160" y="1400810"/>
                  </a:cubicBezTo>
                  <a:cubicBezTo>
                    <a:pt x="784860" y="1416050"/>
                    <a:pt x="769620" y="1441450"/>
                    <a:pt x="784860" y="1473200"/>
                  </a:cubicBezTo>
                  <a:cubicBezTo>
                    <a:pt x="824230" y="1557020"/>
                    <a:pt x="1012190" y="1751330"/>
                    <a:pt x="1130300" y="1878330"/>
                  </a:cubicBezTo>
                  <a:cubicBezTo>
                    <a:pt x="1243330" y="2000250"/>
                    <a:pt x="1377950" y="2112010"/>
                    <a:pt x="1477010" y="2219960"/>
                  </a:cubicBezTo>
                  <a:cubicBezTo>
                    <a:pt x="1558290" y="2308860"/>
                    <a:pt x="1623060" y="2405380"/>
                    <a:pt x="1689100" y="2475230"/>
                  </a:cubicBezTo>
                  <a:cubicBezTo>
                    <a:pt x="1739900" y="2529840"/>
                    <a:pt x="1813560" y="2578100"/>
                    <a:pt x="1835150" y="2612390"/>
                  </a:cubicBezTo>
                  <a:cubicBezTo>
                    <a:pt x="1845310" y="2628900"/>
                    <a:pt x="1847850" y="2640330"/>
                    <a:pt x="1846580" y="2653030"/>
                  </a:cubicBezTo>
                  <a:cubicBezTo>
                    <a:pt x="1845310" y="2667000"/>
                    <a:pt x="1837690" y="2683510"/>
                    <a:pt x="1827530" y="2692400"/>
                  </a:cubicBezTo>
                  <a:cubicBezTo>
                    <a:pt x="1817370" y="2701290"/>
                    <a:pt x="1799590" y="2707640"/>
                    <a:pt x="1786890" y="2708910"/>
                  </a:cubicBezTo>
                  <a:cubicBezTo>
                    <a:pt x="1776730" y="2710180"/>
                    <a:pt x="1769110" y="2708910"/>
                    <a:pt x="1758950" y="2702560"/>
                  </a:cubicBezTo>
                  <a:cubicBezTo>
                    <a:pt x="1739900" y="2691130"/>
                    <a:pt x="1719580" y="2650490"/>
                    <a:pt x="1692910" y="2622550"/>
                  </a:cubicBezTo>
                  <a:cubicBezTo>
                    <a:pt x="1657350" y="2586990"/>
                    <a:pt x="1604010" y="2551430"/>
                    <a:pt x="1560830" y="2510790"/>
                  </a:cubicBezTo>
                  <a:cubicBezTo>
                    <a:pt x="1512570" y="2466340"/>
                    <a:pt x="1479550" y="2428240"/>
                    <a:pt x="1418590" y="2362200"/>
                  </a:cubicBezTo>
                  <a:cubicBezTo>
                    <a:pt x="1303020" y="2237740"/>
                    <a:pt x="1057910" y="1981200"/>
                    <a:pt x="928370" y="1814830"/>
                  </a:cubicBezTo>
                  <a:cubicBezTo>
                    <a:pt x="829310" y="1687830"/>
                    <a:pt x="692150" y="1545590"/>
                    <a:pt x="690880" y="1463040"/>
                  </a:cubicBezTo>
                  <a:cubicBezTo>
                    <a:pt x="689610" y="1418590"/>
                    <a:pt x="723900" y="1374140"/>
                    <a:pt x="754380" y="1360170"/>
                  </a:cubicBezTo>
                  <a:cubicBezTo>
                    <a:pt x="783590" y="1346200"/>
                    <a:pt x="830580" y="1363980"/>
                    <a:pt x="869950" y="1374140"/>
                  </a:cubicBezTo>
                  <a:cubicBezTo>
                    <a:pt x="913130" y="1385570"/>
                    <a:pt x="956310" y="1405890"/>
                    <a:pt x="1002030" y="1430020"/>
                  </a:cubicBezTo>
                  <a:cubicBezTo>
                    <a:pt x="1057910" y="1459230"/>
                    <a:pt x="1111250" y="1504950"/>
                    <a:pt x="1179830" y="1544320"/>
                  </a:cubicBezTo>
                  <a:cubicBezTo>
                    <a:pt x="1268730" y="1596390"/>
                    <a:pt x="1390650" y="1662430"/>
                    <a:pt x="1493520" y="1708150"/>
                  </a:cubicBezTo>
                  <a:cubicBezTo>
                    <a:pt x="1588770" y="1750060"/>
                    <a:pt x="1739900" y="1772920"/>
                    <a:pt x="1776730" y="1812290"/>
                  </a:cubicBezTo>
                  <a:cubicBezTo>
                    <a:pt x="1791970" y="1828800"/>
                    <a:pt x="1795780" y="1849120"/>
                    <a:pt x="1791970" y="1865630"/>
                  </a:cubicBezTo>
                  <a:cubicBezTo>
                    <a:pt x="1788160" y="1882140"/>
                    <a:pt x="1771650" y="1901190"/>
                    <a:pt x="1757680" y="1908810"/>
                  </a:cubicBezTo>
                  <a:cubicBezTo>
                    <a:pt x="1744980" y="1915160"/>
                    <a:pt x="1727200" y="1913890"/>
                    <a:pt x="1715770" y="1911350"/>
                  </a:cubicBezTo>
                  <a:cubicBezTo>
                    <a:pt x="1705610" y="1908810"/>
                    <a:pt x="1704340" y="1906270"/>
                    <a:pt x="1691640" y="1896110"/>
                  </a:cubicBezTo>
                  <a:cubicBezTo>
                    <a:pt x="1614170" y="1833880"/>
                    <a:pt x="1002030" y="1219200"/>
                    <a:pt x="932180" y="1125220"/>
                  </a:cubicBezTo>
                  <a:cubicBezTo>
                    <a:pt x="918210" y="1106170"/>
                    <a:pt x="913130" y="1102360"/>
                    <a:pt x="911860" y="1088390"/>
                  </a:cubicBezTo>
                  <a:cubicBezTo>
                    <a:pt x="910590" y="1073150"/>
                    <a:pt x="919480" y="1049020"/>
                    <a:pt x="929640" y="1037590"/>
                  </a:cubicBezTo>
                  <a:cubicBezTo>
                    <a:pt x="938530" y="1027430"/>
                    <a:pt x="953770" y="1021080"/>
                    <a:pt x="967740" y="1021080"/>
                  </a:cubicBezTo>
                  <a:cubicBezTo>
                    <a:pt x="984250" y="1021080"/>
                    <a:pt x="998220" y="1026160"/>
                    <a:pt x="1024890" y="1041400"/>
                  </a:cubicBezTo>
                  <a:cubicBezTo>
                    <a:pt x="1126490" y="1098550"/>
                    <a:pt x="1455420" y="1402080"/>
                    <a:pt x="1667510" y="1570990"/>
                  </a:cubicBezTo>
                  <a:cubicBezTo>
                    <a:pt x="1869440" y="1732280"/>
                    <a:pt x="2063750" y="1871980"/>
                    <a:pt x="2265680" y="2035810"/>
                  </a:cubicBezTo>
                  <a:cubicBezTo>
                    <a:pt x="2480310" y="2209800"/>
                    <a:pt x="2700020" y="2411730"/>
                    <a:pt x="2915920" y="2590800"/>
                  </a:cubicBezTo>
                  <a:cubicBezTo>
                    <a:pt x="3125470" y="2764790"/>
                    <a:pt x="3343910" y="2921000"/>
                    <a:pt x="3542030" y="3097530"/>
                  </a:cubicBezTo>
                  <a:cubicBezTo>
                    <a:pt x="3736340" y="3270250"/>
                    <a:pt x="3945890" y="3501390"/>
                    <a:pt x="4094480" y="3637280"/>
                  </a:cubicBezTo>
                  <a:cubicBezTo>
                    <a:pt x="4189730" y="3723640"/>
                    <a:pt x="4304030" y="3792220"/>
                    <a:pt x="4335780" y="3843020"/>
                  </a:cubicBezTo>
                  <a:cubicBezTo>
                    <a:pt x="4348480" y="3864610"/>
                    <a:pt x="4353560" y="3881120"/>
                    <a:pt x="4349750" y="3897630"/>
                  </a:cubicBezTo>
                  <a:cubicBezTo>
                    <a:pt x="4345940" y="3914140"/>
                    <a:pt x="4328160" y="3933190"/>
                    <a:pt x="4312920" y="3939540"/>
                  </a:cubicBezTo>
                  <a:cubicBezTo>
                    <a:pt x="4297680" y="3945890"/>
                    <a:pt x="4272280" y="3943350"/>
                    <a:pt x="4257040" y="3933190"/>
                  </a:cubicBezTo>
                  <a:cubicBezTo>
                    <a:pt x="4240530" y="3921760"/>
                    <a:pt x="4240530" y="3893820"/>
                    <a:pt x="4218940" y="3872230"/>
                  </a:cubicBezTo>
                  <a:cubicBezTo>
                    <a:pt x="4180840" y="3832860"/>
                    <a:pt x="4095750" y="3793490"/>
                    <a:pt x="4018280" y="3737610"/>
                  </a:cubicBezTo>
                  <a:cubicBezTo>
                    <a:pt x="3903980" y="3655060"/>
                    <a:pt x="3759200" y="3543300"/>
                    <a:pt x="3602990" y="3420110"/>
                  </a:cubicBezTo>
                  <a:cubicBezTo>
                    <a:pt x="3395980" y="3256280"/>
                    <a:pt x="3130550" y="3039110"/>
                    <a:pt x="2893060" y="2834640"/>
                  </a:cubicBezTo>
                  <a:cubicBezTo>
                    <a:pt x="2644140" y="2620010"/>
                    <a:pt x="2390140" y="2360930"/>
                    <a:pt x="2145030" y="2161540"/>
                  </a:cubicBezTo>
                  <a:cubicBezTo>
                    <a:pt x="1925320" y="1983740"/>
                    <a:pt x="1696720" y="1844040"/>
                    <a:pt x="1496060" y="1690370"/>
                  </a:cubicBezTo>
                  <a:cubicBezTo>
                    <a:pt x="1318260" y="1554480"/>
                    <a:pt x="1159510" y="1395730"/>
                    <a:pt x="999490" y="1290320"/>
                  </a:cubicBezTo>
                  <a:cubicBezTo>
                    <a:pt x="866140" y="1202690"/>
                    <a:pt x="665480" y="1134110"/>
                    <a:pt x="612140" y="1083310"/>
                  </a:cubicBezTo>
                  <a:cubicBezTo>
                    <a:pt x="593090" y="1065530"/>
                    <a:pt x="586740" y="1052830"/>
                    <a:pt x="584200" y="1037590"/>
                  </a:cubicBezTo>
                  <a:cubicBezTo>
                    <a:pt x="582930" y="1024890"/>
                    <a:pt x="589280" y="1008380"/>
                    <a:pt x="595630" y="998220"/>
                  </a:cubicBezTo>
                  <a:cubicBezTo>
                    <a:pt x="600710" y="990600"/>
                    <a:pt x="607060" y="984250"/>
                    <a:pt x="617220" y="980440"/>
                  </a:cubicBezTo>
                  <a:cubicBezTo>
                    <a:pt x="631190" y="975360"/>
                    <a:pt x="643890" y="974090"/>
                    <a:pt x="671830" y="982980"/>
                  </a:cubicBezTo>
                  <a:cubicBezTo>
                    <a:pt x="807720" y="1024890"/>
                    <a:pt x="1473200" y="1502410"/>
                    <a:pt x="1767840" y="1662430"/>
                  </a:cubicBezTo>
                  <a:cubicBezTo>
                    <a:pt x="1957070" y="1765300"/>
                    <a:pt x="2112010" y="1817370"/>
                    <a:pt x="2247900" y="1888490"/>
                  </a:cubicBezTo>
                  <a:cubicBezTo>
                    <a:pt x="2350770" y="1941830"/>
                    <a:pt x="2440940" y="1996440"/>
                    <a:pt x="2514600" y="2042160"/>
                  </a:cubicBezTo>
                  <a:cubicBezTo>
                    <a:pt x="2567940" y="2075180"/>
                    <a:pt x="2625090" y="2106930"/>
                    <a:pt x="2651760" y="2132330"/>
                  </a:cubicBezTo>
                  <a:cubicBezTo>
                    <a:pt x="2665730" y="2145030"/>
                    <a:pt x="2674620" y="2155190"/>
                    <a:pt x="2678430" y="2167890"/>
                  </a:cubicBezTo>
                  <a:cubicBezTo>
                    <a:pt x="2682240" y="2178050"/>
                    <a:pt x="2680970" y="2188210"/>
                    <a:pt x="2678430" y="2198370"/>
                  </a:cubicBezTo>
                  <a:cubicBezTo>
                    <a:pt x="2674620" y="2211070"/>
                    <a:pt x="2664460" y="2227580"/>
                    <a:pt x="2654300" y="2235200"/>
                  </a:cubicBezTo>
                  <a:cubicBezTo>
                    <a:pt x="2646680" y="2241550"/>
                    <a:pt x="2636520" y="2245360"/>
                    <a:pt x="2626360" y="2245360"/>
                  </a:cubicBezTo>
                  <a:cubicBezTo>
                    <a:pt x="2613660" y="2246630"/>
                    <a:pt x="2583180" y="2235200"/>
                    <a:pt x="2583180" y="223520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613410" y="7446645"/>
            <a:ext cx="2275522" cy="916305"/>
            <a:chOff x="0" y="0"/>
            <a:chExt cx="3034030" cy="12217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9530" y="38100"/>
              <a:ext cx="2934970" cy="1146810"/>
            </a:xfrm>
            <a:custGeom>
              <a:avLst/>
              <a:gdLst/>
              <a:ahLst/>
              <a:cxnLst/>
              <a:rect r="r" b="b" t="t" l="l"/>
              <a:pathLst>
                <a:path h="1146810" w="2934970">
                  <a:moveTo>
                    <a:pt x="1416050" y="1008380"/>
                  </a:moveTo>
                  <a:cubicBezTo>
                    <a:pt x="1280160" y="980440"/>
                    <a:pt x="1236980" y="988060"/>
                    <a:pt x="1163320" y="976630"/>
                  </a:cubicBezTo>
                  <a:cubicBezTo>
                    <a:pt x="1005840" y="953770"/>
                    <a:pt x="594360" y="852170"/>
                    <a:pt x="430530" y="802640"/>
                  </a:cubicBezTo>
                  <a:cubicBezTo>
                    <a:pt x="345440" y="777240"/>
                    <a:pt x="304800" y="750570"/>
                    <a:pt x="241300" y="732790"/>
                  </a:cubicBezTo>
                  <a:cubicBezTo>
                    <a:pt x="177800" y="715010"/>
                    <a:pt x="87630" y="712470"/>
                    <a:pt x="49530" y="697230"/>
                  </a:cubicBezTo>
                  <a:cubicBezTo>
                    <a:pt x="31750" y="689610"/>
                    <a:pt x="20320" y="683260"/>
                    <a:pt x="12700" y="673100"/>
                  </a:cubicBezTo>
                  <a:cubicBezTo>
                    <a:pt x="6350" y="665480"/>
                    <a:pt x="2540" y="655320"/>
                    <a:pt x="1270" y="645160"/>
                  </a:cubicBezTo>
                  <a:cubicBezTo>
                    <a:pt x="0" y="632460"/>
                    <a:pt x="3810" y="613410"/>
                    <a:pt x="11430" y="601980"/>
                  </a:cubicBezTo>
                  <a:cubicBezTo>
                    <a:pt x="19050" y="590550"/>
                    <a:pt x="27940" y="582930"/>
                    <a:pt x="46990" y="576580"/>
                  </a:cubicBezTo>
                  <a:cubicBezTo>
                    <a:pt x="104140" y="556260"/>
                    <a:pt x="265430" y="562610"/>
                    <a:pt x="419100" y="560070"/>
                  </a:cubicBezTo>
                  <a:cubicBezTo>
                    <a:pt x="668020" y="554990"/>
                    <a:pt x="1111250" y="574040"/>
                    <a:pt x="1397000" y="567690"/>
                  </a:cubicBezTo>
                  <a:cubicBezTo>
                    <a:pt x="1621790" y="562610"/>
                    <a:pt x="1778000" y="542290"/>
                    <a:pt x="1996440" y="535940"/>
                  </a:cubicBezTo>
                  <a:cubicBezTo>
                    <a:pt x="2260600" y="527050"/>
                    <a:pt x="2772410" y="508000"/>
                    <a:pt x="2874010" y="527050"/>
                  </a:cubicBezTo>
                  <a:cubicBezTo>
                    <a:pt x="2896870" y="530860"/>
                    <a:pt x="2903220" y="534670"/>
                    <a:pt x="2913380" y="542290"/>
                  </a:cubicBezTo>
                  <a:cubicBezTo>
                    <a:pt x="2921000" y="548640"/>
                    <a:pt x="2927350" y="556260"/>
                    <a:pt x="2929890" y="566420"/>
                  </a:cubicBezTo>
                  <a:cubicBezTo>
                    <a:pt x="2933700" y="580390"/>
                    <a:pt x="2932430" y="608330"/>
                    <a:pt x="2923540" y="622300"/>
                  </a:cubicBezTo>
                  <a:cubicBezTo>
                    <a:pt x="2914650" y="636270"/>
                    <a:pt x="2904490" y="641350"/>
                    <a:pt x="2874010" y="648970"/>
                  </a:cubicBezTo>
                  <a:cubicBezTo>
                    <a:pt x="2692400" y="694690"/>
                    <a:pt x="1267460" y="678180"/>
                    <a:pt x="849630" y="645160"/>
                  </a:cubicBezTo>
                  <a:cubicBezTo>
                    <a:pt x="661670" y="629920"/>
                    <a:pt x="571500" y="593090"/>
                    <a:pt x="441960" y="580390"/>
                  </a:cubicBezTo>
                  <a:cubicBezTo>
                    <a:pt x="323850" y="568960"/>
                    <a:pt x="177800" y="590550"/>
                    <a:pt x="104140" y="570230"/>
                  </a:cubicBezTo>
                  <a:cubicBezTo>
                    <a:pt x="64770" y="558800"/>
                    <a:pt x="34290" y="541020"/>
                    <a:pt x="20320" y="521970"/>
                  </a:cubicBezTo>
                  <a:cubicBezTo>
                    <a:pt x="10160" y="509270"/>
                    <a:pt x="7620" y="491490"/>
                    <a:pt x="10160" y="477520"/>
                  </a:cubicBezTo>
                  <a:cubicBezTo>
                    <a:pt x="12700" y="463550"/>
                    <a:pt x="16510" y="449580"/>
                    <a:pt x="33020" y="438150"/>
                  </a:cubicBezTo>
                  <a:cubicBezTo>
                    <a:pt x="74930" y="406400"/>
                    <a:pt x="213360" y="386080"/>
                    <a:pt x="334010" y="367030"/>
                  </a:cubicBezTo>
                  <a:cubicBezTo>
                    <a:pt x="510540" y="339090"/>
                    <a:pt x="802640" y="336550"/>
                    <a:pt x="991870" y="314960"/>
                  </a:cubicBezTo>
                  <a:cubicBezTo>
                    <a:pt x="1136650" y="298450"/>
                    <a:pt x="1234440" y="281940"/>
                    <a:pt x="1375410" y="256540"/>
                  </a:cubicBezTo>
                  <a:cubicBezTo>
                    <a:pt x="1551940" y="224790"/>
                    <a:pt x="1822450" y="157480"/>
                    <a:pt x="1971040" y="134620"/>
                  </a:cubicBezTo>
                  <a:cubicBezTo>
                    <a:pt x="2058670" y="120650"/>
                    <a:pt x="2119630" y="125730"/>
                    <a:pt x="2183130" y="111760"/>
                  </a:cubicBezTo>
                  <a:cubicBezTo>
                    <a:pt x="2236470" y="99060"/>
                    <a:pt x="2275840" y="74930"/>
                    <a:pt x="2327910" y="59690"/>
                  </a:cubicBezTo>
                  <a:cubicBezTo>
                    <a:pt x="2386330" y="43180"/>
                    <a:pt x="2471420" y="19050"/>
                    <a:pt x="2515870" y="20320"/>
                  </a:cubicBezTo>
                  <a:cubicBezTo>
                    <a:pt x="2540000" y="21590"/>
                    <a:pt x="2559050" y="25400"/>
                    <a:pt x="2571750" y="35560"/>
                  </a:cubicBezTo>
                  <a:cubicBezTo>
                    <a:pt x="2583180" y="44450"/>
                    <a:pt x="2589530" y="62230"/>
                    <a:pt x="2590800" y="74930"/>
                  </a:cubicBezTo>
                  <a:cubicBezTo>
                    <a:pt x="2592070" y="85090"/>
                    <a:pt x="2590800" y="95250"/>
                    <a:pt x="2585720" y="104140"/>
                  </a:cubicBezTo>
                  <a:cubicBezTo>
                    <a:pt x="2578100" y="116840"/>
                    <a:pt x="2569210" y="130810"/>
                    <a:pt x="2541270" y="140970"/>
                  </a:cubicBezTo>
                  <a:cubicBezTo>
                    <a:pt x="2406650" y="189230"/>
                    <a:pt x="1449070" y="115570"/>
                    <a:pt x="1229360" y="130810"/>
                  </a:cubicBezTo>
                  <a:cubicBezTo>
                    <a:pt x="1155700" y="135890"/>
                    <a:pt x="1148080" y="146050"/>
                    <a:pt x="1082040" y="152400"/>
                  </a:cubicBezTo>
                  <a:cubicBezTo>
                    <a:pt x="951230" y="163830"/>
                    <a:pt x="610870" y="156210"/>
                    <a:pt x="494030" y="172720"/>
                  </a:cubicBezTo>
                  <a:cubicBezTo>
                    <a:pt x="443230" y="180340"/>
                    <a:pt x="415290" y="201930"/>
                    <a:pt x="387350" y="200660"/>
                  </a:cubicBezTo>
                  <a:cubicBezTo>
                    <a:pt x="369570" y="199390"/>
                    <a:pt x="355600" y="194310"/>
                    <a:pt x="344170" y="184150"/>
                  </a:cubicBezTo>
                  <a:cubicBezTo>
                    <a:pt x="334010" y="175260"/>
                    <a:pt x="323850" y="157480"/>
                    <a:pt x="322580" y="143510"/>
                  </a:cubicBezTo>
                  <a:cubicBezTo>
                    <a:pt x="321310" y="129540"/>
                    <a:pt x="326390" y="110490"/>
                    <a:pt x="334010" y="99060"/>
                  </a:cubicBezTo>
                  <a:cubicBezTo>
                    <a:pt x="341630" y="87630"/>
                    <a:pt x="354330" y="77470"/>
                    <a:pt x="372110" y="72390"/>
                  </a:cubicBezTo>
                  <a:cubicBezTo>
                    <a:pt x="405130" y="63500"/>
                    <a:pt x="452120" y="81280"/>
                    <a:pt x="527050" y="83820"/>
                  </a:cubicBezTo>
                  <a:cubicBezTo>
                    <a:pt x="722630" y="90170"/>
                    <a:pt x="1441450" y="21590"/>
                    <a:pt x="1591310" y="80010"/>
                  </a:cubicBezTo>
                  <a:cubicBezTo>
                    <a:pt x="1639570" y="99060"/>
                    <a:pt x="1659890" y="124460"/>
                    <a:pt x="1672590" y="154940"/>
                  </a:cubicBezTo>
                  <a:cubicBezTo>
                    <a:pt x="1684020" y="182880"/>
                    <a:pt x="1680210" y="226060"/>
                    <a:pt x="1668780" y="254000"/>
                  </a:cubicBezTo>
                  <a:cubicBezTo>
                    <a:pt x="1658620" y="279400"/>
                    <a:pt x="1639570" y="302260"/>
                    <a:pt x="1615440" y="316230"/>
                  </a:cubicBezTo>
                  <a:cubicBezTo>
                    <a:pt x="1586230" y="332740"/>
                    <a:pt x="1526540" y="312420"/>
                    <a:pt x="1501140" y="340360"/>
                  </a:cubicBezTo>
                  <a:cubicBezTo>
                    <a:pt x="1464310" y="381000"/>
                    <a:pt x="1499870" y="538480"/>
                    <a:pt x="1469390" y="584200"/>
                  </a:cubicBezTo>
                  <a:cubicBezTo>
                    <a:pt x="1451610" y="610870"/>
                    <a:pt x="1402080" y="608330"/>
                    <a:pt x="1395730" y="628650"/>
                  </a:cubicBezTo>
                  <a:cubicBezTo>
                    <a:pt x="1389380" y="650240"/>
                    <a:pt x="1433830" y="708660"/>
                    <a:pt x="1432560" y="709930"/>
                  </a:cubicBezTo>
                  <a:cubicBezTo>
                    <a:pt x="1431290" y="711200"/>
                    <a:pt x="1370330" y="631190"/>
                    <a:pt x="1372870" y="604520"/>
                  </a:cubicBezTo>
                  <a:cubicBezTo>
                    <a:pt x="1375410" y="586740"/>
                    <a:pt x="1397000" y="570230"/>
                    <a:pt x="1410970" y="562610"/>
                  </a:cubicBezTo>
                  <a:cubicBezTo>
                    <a:pt x="1422400" y="556260"/>
                    <a:pt x="1435100" y="553720"/>
                    <a:pt x="1449070" y="554990"/>
                  </a:cubicBezTo>
                  <a:cubicBezTo>
                    <a:pt x="1465580" y="556260"/>
                    <a:pt x="1488440" y="565150"/>
                    <a:pt x="1501140" y="575310"/>
                  </a:cubicBezTo>
                  <a:cubicBezTo>
                    <a:pt x="1511300" y="584200"/>
                    <a:pt x="1516380" y="589280"/>
                    <a:pt x="1521460" y="607060"/>
                  </a:cubicBezTo>
                  <a:cubicBezTo>
                    <a:pt x="1535430" y="661670"/>
                    <a:pt x="1535430" y="916940"/>
                    <a:pt x="1502410" y="975360"/>
                  </a:cubicBezTo>
                  <a:cubicBezTo>
                    <a:pt x="1487170" y="1002030"/>
                    <a:pt x="1461770" y="1012190"/>
                    <a:pt x="1441450" y="1016000"/>
                  </a:cubicBezTo>
                  <a:cubicBezTo>
                    <a:pt x="1423670" y="1018540"/>
                    <a:pt x="1402080" y="1012190"/>
                    <a:pt x="1388110" y="1002030"/>
                  </a:cubicBezTo>
                  <a:cubicBezTo>
                    <a:pt x="1374140" y="991870"/>
                    <a:pt x="1365250" y="975360"/>
                    <a:pt x="1357630" y="956310"/>
                  </a:cubicBezTo>
                  <a:cubicBezTo>
                    <a:pt x="1347470" y="930910"/>
                    <a:pt x="1351280" y="892810"/>
                    <a:pt x="1337310" y="859790"/>
                  </a:cubicBezTo>
                  <a:cubicBezTo>
                    <a:pt x="1319530" y="816610"/>
                    <a:pt x="1263650" y="768350"/>
                    <a:pt x="1245870" y="726440"/>
                  </a:cubicBezTo>
                  <a:cubicBezTo>
                    <a:pt x="1231900" y="694690"/>
                    <a:pt x="1233170" y="637540"/>
                    <a:pt x="1225550" y="637540"/>
                  </a:cubicBezTo>
                  <a:cubicBezTo>
                    <a:pt x="1217930" y="637540"/>
                    <a:pt x="1184910" y="706120"/>
                    <a:pt x="1198880" y="727710"/>
                  </a:cubicBezTo>
                  <a:cubicBezTo>
                    <a:pt x="1224280" y="765810"/>
                    <a:pt x="1465580" y="791210"/>
                    <a:pt x="1497330" y="755650"/>
                  </a:cubicBezTo>
                  <a:cubicBezTo>
                    <a:pt x="1517650" y="732790"/>
                    <a:pt x="1493520" y="662940"/>
                    <a:pt x="1473200" y="629920"/>
                  </a:cubicBezTo>
                  <a:cubicBezTo>
                    <a:pt x="1454150" y="598170"/>
                    <a:pt x="1399540" y="549910"/>
                    <a:pt x="1383030" y="558800"/>
                  </a:cubicBezTo>
                  <a:cubicBezTo>
                    <a:pt x="1358900" y="570230"/>
                    <a:pt x="1384300" y="727710"/>
                    <a:pt x="1390650" y="786130"/>
                  </a:cubicBezTo>
                  <a:cubicBezTo>
                    <a:pt x="1394460" y="824230"/>
                    <a:pt x="1402080" y="877570"/>
                    <a:pt x="1407160" y="877570"/>
                  </a:cubicBezTo>
                  <a:cubicBezTo>
                    <a:pt x="1419860" y="877570"/>
                    <a:pt x="1421130" y="497840"/>
                    <a:pt x="1445260" y="441960"/>
                  </a:cubicBezTo>
                  <a:cubicBezTo>
                    <a:pt x="1452880" y="425450"/>
                    <a:pt x="1457960" y="421640"/>
                    <a:pt x="1469390" y="415290"/>
                  </a:cubicBezTo>
                  <a:cubicBezTo>
                    <a:pt x="1482090" y="407670"/>
                    <a:pt x="1506220" y="402590"/>
                    <a:pt x="1521460" y="403860"/>
                  </a:cubicBezTo>
                  <a:cubicBezTo>
                    <a:pt x="1534160" y="405130"/>
                    <a:pt x="1545590" y="408940"/>
                    <a:pt x="1555750" y="416560"/>
                  </a:cubicBezTo>
                  <a:cubicBezTo>
                    <a:pt x="1567180" y="425450"/>
                    <a:pt x="1578610" y="438150"/>
                    <a:pt x="1584960" y="461010"/>
                  </a:cubicBezTo>
                  <a:cubicBezTo>
                    <a:pt x="1600200" y="511810"/>
                    <a:pt x="1568450" y="675640"/>
                    <a:pt x="1581150" y="731520"/>
                  </a:cubicBezTo>
                  <a:cubicBezTo>
                    <a:pt x="1587500" y="758190"/>
                    <a:pt x="1610360" y="769620"/>
                    <a:pt x="1609090" y="787400"/>
                  </a:cubicBezTo>
                  <a:cubicBezTo>
                    <a:pt x="1607820" y="803910"/>
                    <a:pt x="1592580" y="821690"/>
                    <a:pt x="1578610" y="831850"/>
                  </a:cubicBezTo>
                  <a:cubicBezTo>
                    <a:pt x="1564640" y="842010"/>
                    <a:pt x="1540510" y="845820"/>
                    <a:pt x="1525270" y="844550"/>
                  </a:cubicBezTo>
                  <a:cubicBezTo>
                    <a:pt x="1512570" y="843280"/>
                    <a:pt x="1501140" y="839470"/>
                    <a:pt x="1490980" y="831850"/>
                  </a:cubicBezTo>
                  <a:cubicBezTo>
                    <a:pt x="1478280" y="822960"/>
                    <a:pt x="1465580" y="806450"/>
                    <a:pt x="1460500" y="787400"/>
                  </a:cubicBezTo>
                  <a:cubicBezTo>
                    <a:pt x="1454150" y="759460"/>
                    <a:pt x="1474470" y="713740"/>
                    <a:pt x="1473200" y="678180"/>
                  </a:cubicBezTo>
                  <a:cubicBezTo>
                    <a:pt x="1471930" y="645160"/>
                    <a:pt x="1473200" y="615950"/>
                    <a:pt x="1455420" y="584200"/>
                  </a:cubicBezTo>
                  <a:cubicBezTo>
                    <a:pt x="1431290" y="539750"/>
                    <a:pt x="1323340" y="443230"/>
                    <a:pt x="1311910" y="450850"/>
                  </a:cubicBezTo>
                  <a:cubicBezTo>
                    <a:pt x="1301750" y="457200"/>
                    <a:pt x="1343660" y="518160"/>
                    <a:pt x="1351280" y="568960"/>
                  </a:cubicBezTo>
                  <a:cubicBezTo>
                    <a:pt x="1365250" y="656590"/>
                    <a:pt x="1353820" y="852170"/>
                    <a:pt x="1343660" y="938530"/>
                  </a:cubicBezTo>
                  <a:cubicBezTo>
                    <a:pt x="1338580" y="985520"/>
                    <a:pt x="1338580" y="1019810"/>
                    <a:pt x="1319530" y="1047750"/>
                  </a:cubicBezTo>
                  <a:cubicBezTo>
                    <a:pt x="1301750" y="1074420"/>
                    <a:pt x="1266190" y="1090930"/>
                    <a:pt x="1234440" y="1104900"/>
                  </a:cubicBezTo>
                  <a:cubicBezTo>
                    <a:pt x="1200150" y="1120140"/>
                    <a:pt x="1160780" y="1126490"/>
                    <a:pt x="1118870" y="1131570"/>
                  </a:cubicBezTo>
                  <a:cubicBezTo>
                    <a:pt x="1071880" y="1136650"/>
                    <a:pt x="999490" y="1146810"/>
                    <a:pt x="963930" y="1132840"/>
                  </a:cubicBezTo>
                  <a:cubicBezTo>
                    <a:pt x="939800" y="1122680"/>
                    <a:pt x="922020" y="1101090"/>
                    <a:pt x="914400" y="1083310"/>
                  </a:cubicBezTo>
                  <a:cubicBezTo>
                    <a:pt x="908050" y="1068070"/>
                    <a:pt x="910590" y="1050290"/>
                    <a:pt x="915670" y="1036320"/>
                  </a:cubicBezTo>
                  <a:cubicBezTo>
                    <a:pt x="920750" y="1022350"/>
                    <a:pt x="932180" y="1007110"/>
                    <a:pt x="946150" y="999490"/>
                  </a:cubicBezTo>
                  <a:cubicBezTo>
                    <a:pt x="962660" y="990600"/>
                    <a:pt x="995680" y="986790"/>
                    <a:pt x="1014730" y="994410"/>
                  </a:cubicBezTo>
                  <a:cubicBezTo>
                    <a:pt x="1033780" y="1002030"/>
                    <a:pt x="1052830" y="1029970"/>
                    <a:pt x="1057910" y="1047750"/>
                  </a:cubicBezTo>
                  <a:cubicBezTo>
                    <a:pt x="1061720" y="1062990"/>
                    <a:pt x="1057910" y="1080770"/>
                    <a:pt x="1051560" y="1094740"/>
                  </a:cubicBezTo>
                  <a:cubicBezTo>
                    <a:pt x="1045210" y="1107440"/>
                    <a:pt x="1033780" y="1121410"/>
                    <a:pt x="1018540" y="1127760"/>
                  </a:cubicBezTo>
                  <a:cubicBezTo>
                    <a:pt x="1000760" y="1135380"/>
                    <a:pt x="966470" y="1136650"/>
                    <a:pt x="948690" y="1126490"/>
                  </a:cubicBezTo>
                  <a:cubicBezTo>
                    <a:pt x="930910" y="1116330"/>
                    <a:pt x="913130" y="1088390"/>
                    <a:pt x="911860" y="1068070"/>
                  </a:cubicBezTo>
                  <a:cubicBezTo>
                    <a:pt x="910590" y="1047750"/>
                    <a:pt x="924560" y="1017270"/>
                    <a:pt x="938530" y="1004570"/>
                  </a:cubicBezTo>
                  <a:cubicBezTo>
                    <a:pt x="949960" y="993140"/>
                    <a:pt x="963930" y="991870"/>
                    <a:pt x="982980" y="988060"/>
                  </a:cubicBezTo>
                  <a:cubicBezTo>
                    <a:pt x="1018540" y="981710"/>
                    <a:pt x="1097280" y="996950"/>
                    <a:pt x="1136650" y="984250"/>
                  </a:cubicBezTo>
                  <a:cubicBezTo>
                    <a:pt x="1165860" y="975360"/>
                    <a:pt x="1189990" y="969010"/>
                    <a:pt x="1206500" y="938530"/>
                  </a:cubicBezTo>
                  <a:cubicBezTo>
                    <a:pt x="1248410" y="862330"/>
                    <a:pt x="1187450" y="516890"/>
                    <a:pt x="1205230" y="417830"/>
                  </a:cubicBezTo>
                  <a:cubicBezTo>
                    <a:pt x="1212850" y="375920"/>
                    <a:pt x="1219200" y="351790"/>
                    <a:pt x="1238250" y="332740"/>
                  </a:cubicBezTo>
                  <a:cubicBezTo>
                    <a:pt x="1256030" y="313690"/>
                    <a:pt x="1287780" y="300990"/>
                    <a:pt x="1314450" y="300990"/>
                  </a:cubicBezTo>
                  <a:cubicBezTo>
                    <a:pt x="1344930" y="300990"/>
                    <a:pt x="1379220" y="318770"/>
                    <a:pt x="1412240" y="337820"/>
                  </a:cubicBezTo>
                  <a:cubicBezTo>
                    <a:pt x="1452880" y="360680"/>
                    <a:pt x="1501140" y="402590"/>
                    <a:pt x="1534160" y="438150"/>
                  </a:cubicBezTo>
                  <a:cubicBezTo>
                    <a:pt x="1562100" y="468630"/>
                    <a:pt x="1584960" y="496570"/>
                    <a:pt x="1600200" y="534670"/>
                  </a:cubicBezTo>
                  <a:cubicBezTo>
                    <a:pt x="1617980" y="577850"/>
                    <a:pt x="1624330" y="638810"/>
                    <a:pt x="1624330" y="685800"/>
                  </a:cubicBezTo>
                  <a:cubicBezTo>
                    <a:pt x="1624330" y="727710"/>
                    <a:pt x="1617980" y="778510"/>
                    <a:pt x="1602740" y="805180"/>
                  </a:cubicBezTo>
                  <a:cubicBezTo>
                    <a:pt x="1592580" y="822960"/>
                    <a:pt x="1578610" y="835660"/>
                    <a:pt x="1562100" y="840740"/>
                  </a:cubicBezTo>
                  <a:cubicBezTo>
                    <a:pt x="1543050" y="847090"/>
                    <a:pt x="1510030" y="843280"/>
                    <a:pt x="1490980" y="831850"/>
                  </a:cubicBezTo>
                  <a:cubicBezTo>
                    <a:pt x="1470660" y="819150"/>
                    <a:pt x="1454150" y="796290"/>
                    <a:pt x="1443990" y="763270"/>
                  </a:cubicBezTo>
                  <a:cubicBezTo>
                    <a:pt x="1423670" y="699770"/>
                    <a:pt x="1422400" y="514350"/>
                    <a:pt x="1438910" y="459740"/>
                  </a:cubicBezTo>
                  <a:cubicBezTo>
                    <a:pt x="1445260" y="436880"/>
                    <a:pt x="1455420" y="424180"/>
                    <a:pt x="1469390" y="415290"/>
                  </a:cubicBezTo>
                  <a:cubicBezTo>
                    <a:pt x="1483360" y="406400"/>
                    <a:pt x="1506220" y="402590"/>
                    <a:pt x="1521460" y="403860"/>
                  </a:cubicBezTo>
                  <a:cubicBezTo>
                    <a:pt x="1534160" y="405130"/>
                    <a:pt x="1545590" y="408940"/>
                    <a:pt x="1555750" y="416560"/>
                  </a:cubicBezTo>
                  <a:cubicBezTo>
                    <a:pt x="1567180" y="425450"/>
                    <a:pt x="1578610" y="438150"/>
                    <a:pt x="1584960" y="461010"/>
                  </a:cubicBezTo>
                  <a:cubicBezTo>
                    <a:pt x="1600200" y="513080"/>
                    <a:pt x="1590040" y="654050"/>
                    <a:pt x="1581150" y="736600"/>
                  </a:cubicBezTo>
                  <a:cubicBezTo>
                    <a:pt x="1574800" y="803910"/>
                    <a:pt x="1578610" y="882650"/>
                    <a:pt x="1545590" y="920750"/>
                  </a:cubicBezTo>
                  <a:cubicBezTo>
                    <a:pt x="1516380" y="953770"/>
                    <a:pt x="1451610" y="971550"/>
                    <a:pt x="1407160" y="965200"/>
                  </a:cubicBezTo>
                  <a:cubicBezTo>
                    <a:pt x="1358900" y="957580"/>
                    <a:pt x="1295400" y="902970"/>
                    <a:pt x="1268730" y="867410"/>
                  </a:cubicBezTo>
                  <a:cubicBezTo>
                    <a:pt x="1249680" y="843280"/>
                    <a:pt x="1245870" y="822960"/>
                    <a:pt x="1240790" y="791210"/>
                  </a:cubicBezTo>
                  <a:cubicBezTo>
                    <a:pt x="1233170" y="741680"/>
                    <a:pt x="1239520" y="650240"/>
                    <a:pt x="1245870" y="593090"/>
                  </a:cubicBezTo>
                  <a:cubicBezTo>
                    <a:pt x="1250950" y="548640"/>
                    <a:pt x="1252220" y="506730"/>
                    <a:pt x="1268730" y="477520"/>
                  </a:cubicBezTo>
                  <a:cubicBezTo>
                    <a:pt x="1282700" y="453390"/>
                    <a:pt x="1301750" y="431800"/>
                    <a:pt x="1329690" y="424180"/>
                  </a:cubicBezTo>
                  <a:cubicBezTo>
                    <a:pt x="1371600" y="412750"/>
                    <a:pt x="1463040" y="440690"/>
                    <a:pt x="1510030" y="462280"/>
                  </a:cubicBezTo>
                  <a:cubicBezTo>
                    <a:pt x="1544320" y="478790"/>
                    <a:pt x="1572260" y="494030"/>
                    <a:pt x="1591310" y="524510"/>
                  </a:cubicBezTo>
                  <a:cubicBezTo>
                    <a:pt x="1615440" y="563880"/>
                    <a:pt x="1621790" y="643890"/>
                    <a:pt x="1625600" y="692150"/>
                  </a:cubicBezTo>
                  <a:cubicBezTo>
                    <a:pt x="1628140" y="728980"/>
                    <a:pt x="1631950" y="759460"/>
                    <a:pt x="1619250" y="791210"/>
                  </a:cubicBezTo>
                  <a:cubicBezTo>
                    <a:pt x="1604010" y="828040"/>
                    <a:pt x="1568450" y="875030"/>
                    <a:pt x="1530350" y="892810"/>
                  </a:cubicBezTo>
                  <a:cubicBezTo>
                    <a:pt x="1492250" y="910590"/>
                    <a:pt x="1442720" y="897890"/>
                    <a:pt x="1391920" y="896620"/>
                  </a:cubicBezTo>
                  <a:cubicBezTo>
                    <a:pt x="1329690" y="894080"/>
                    <a:pt x="1242060" y="892810"/>
                    <a:pt x="1186180" y="877570"/>
                  </a:cubicBezTo>
                  <a:cubicBezTo>
                    <a:pt x="1145540" y="867410"/>
                    <a:pt x="1107440" y="858520"/>
                    <a:pt x="1084580" y="831850"/>
                  </a:cubicBezTo>
                  <a:cubicBezTo>
                    <a:pt x="1059180" y="801370"/>
                    <a:pt x="1046480" y="739140"/>
                    <a:pt x="1049020" y="694690"/>
                  </a:cubicBezTo>
                  <a:cubicBezTo>
                    <a:pt x="1051560" y="652780"/>
                    <a:pt x="1064260" y="595630"/>
                    <a:pt x="1094740" y="572770"/>
                  </a:cubicBezTo>
                  <a:cubicBezTo>
                    <a:pt x="1130300" y="547370"/>
                    <a:pt x="1212850" y="551180"/>
                    <a:pt x="1261110" y="565150"/>
                  </a:cubicBezTo>
                  <a:cubicBezTo>
                    <a:pt x="1304290" y="577850"/>
                    <a:pt x="1337310" y="607060"/>
                    <a:pt x="1371600" y="641350"/>
                  </a:cubicBezTo>
                  <a:cubicBezTo>
                    <a:pt x="1413510" y="683260"/>
                    <a:pt x="1460500" y="750570"/>
                    <a:pt x="1483360" y="805180"/>
                  </a:cubicBezTo>
                  <a:cubicBezTo>
                    <a:pt x="1502410" y="849630"/>
                    <a:pt x="1513840" y="904240"/>
                    <a:pt x="1511300" y="938530"/>
                  </a:cubicBezTo>
                  <a:cubicBezTo>
                    <a:pt x="1510030" y="960120"/>
                    <a:pt x="1503680" y="977900"/>
                    <a:pt x="1490980" y="990600"/>
                  </a:cubicBezTo>
                  <a:cubicBezTo>
                    <a:pt x="1475740" y="1004570"/>
                    <a:pt x="1443990" y="1018540"/>
                    <a:pt x="1422400" y="1016000"/>
                  </a:cubicBezTo>
                  <a:cubicBezTo>
                    <a:pt x="1400810" y="1013460"/>
                    <a:pt x="1376680" y="999490"/>
                    <a:pt x="1363980" y="974090"/>
                  </a:cubicBezTo>
                  <a:cubicBezTo>
                    <a:pt x="1337310" y="923290"/>
                    <a:pt x="1355090" y="755650"/>
                    <a:pt x="1360170" y="688340"/>
                  </a:cubicBezTo>
                  <a:cubicBezTo>
                    <a:pt x="1362710" y="651510"/>
                    <a:pt x="1362710" y="626110"/>
                    <a:pt x="1372870" y="604520"/>
                  </a:cubicBezTo>
                  <a:cubicBezTo>
                    <a:pt x="1381760" y="586740"/>
                    <a:pt x="1394460" y="570230"/>
                    <a:pt x="1410970" y="562610"/>
                  </a:cubicBezTo>
                  <a:cubicBezTo>
                    <a:pt x="1430020" y="553720"/>
                    <a:pt x="1465580" y="554990"/>
                    <a:pt x="1484630" y="563880"/>
                  </a:cubicBezTo>
                  <a:cubicBezTo>
                    <a:pt x="1501140" y="571500"/>
                    <a:pt x="1515110" y="590550"/>
                    <a:pt x="1521460" y="607060"/>
                  </a:cubicBezTo>
                  <a:cubicBezTo>
                    <a:pt x="1527810" y="623570"/>
                    <a:pt x="1524000" y="662940"/>
                    <a:pt x="1521460" y="662940"/>
                  </a:cubicBezTo>
                  <a:cubicBezTo>
                    <a:pt x="1518920" y="662940"/>
                    <a:pt x="1502410" y="575310"/>
                    <a:pt x="1501140" y="575310"/>
                  </a:cubicBezTo>
                  <a:cubicBezTo>
                    <a:pt x="1499870" y="575310"/>
                    <a:pt x="1537970" y="674370"/>
                    <a:pt x="1520190" y="697230"/>
                  </a:cubicBezTo>
                  <a:cubicBezTo>
                    <a:pt x="1501140" y="721360"/>
                    <a:pt x="1418590" y="726440"/>
                    <a:pt x="1384300" y="709930"/>
                  </a:cubicBezTo>
                  <a:cubicBezTo>
                    <a:pt x="1351280" y="693420"/>
                    <a:pt x="1328420" y="638810"/>
                    <a:pt x="1316990" y="599440"/>
                  </a:cubicBezTo>
                  <a:cubicBezTo>
                    <a:pt x="1306830" y="562610"/>
                    <a:pt x="1315720" y="523240"/>
                    <a:pt x="1316990" y="481330"/>
                  </a:cubicBezTo>
                  <a:cubicBezTo>
                    <a:pt x="1318260" y="434340"/>
                    <a:pt x="1315720" y="375920"/>
                    <a:pt x="1323340" y="334010"/>
                  </a:cubicBezTo>
                  <a:cubicBezTo>
                    <a:pt x="1329690" y="299720"/>
                    <a:pt x="1334770" y="267970"/>
                    <a:pt x="1351280" y="245110"/>
                  </a:cubicBezTo>
                  <a:cubicBezTo>
                    <a:pt x="1366520" y="223520"/>
                    <a:pt x="1391920" y="200660"/>
                    <a:pt x="1417320" y="196850"/>
                  </a:cubicBezTo>
                  <a:cubicBezTo>
                    <a:pt x="1445260" y="191770"/>
                    <a:pt x="1516380" y="220980"/>
                    <a:pt x="1515110" y="228600"/>
                  </a:cubicBezTo>
                  <a:cubicBezTo>
                    <a:pt x="1511300" y="250190"/>
                    <a:pt x="895350" y="227330"/>
                    <a:pt x="688340" y="219710"/>
                  </a:cubicBezTo>
                  <a:cubicBezTo>
                    <a:pt x="562610" y="214630"/>
                    <a:pt x="441960" y="212090"/>
                    <a:pt x="387350" y="200660"/>
                  </a:cubicBezTo>
                  <a:cubicBezTo>
                    <a:pt x="365760" y="195580"/>
                    <a:pt x="354330" y="194310"/>
                    <a:pt x="344170" y="184150"/>
                  </a:cubicBezTo>
                  <a:cubicBezTo>
                    <a:pt x="331470" y="172720"/>
                    <a:pt x="321310" y="144780"/>
                    <a:pt x="322580" y="128270"/>
                  </a:cubicBezTo>
                  <a:cubicBezTo>
                    <a:pt x="323850" y="113030"/>
                    <a:pt x="332740" y="99060"/>
                    <a:pt x="344170" y="87630"/>
                  </a:cubicBezTo>
                  <a:cubicBezTo>
                    <a:pt x="359410" y="72390"/>
                    <a:pt x="375920" y="60960"/>
                    <a:pt x="411480" y="52070"/>
                  </a:cubicBezTo>
                  <a:cubicBezTo>
                    <a:pt x="515620" y="25400"/>
                    <a:pt x="920750" y="50800"/>
                    <a:pt x="1065530" y="39370"/>
                  </a:cubicBezTo>
                  <a:cubicBezTo>
                    <a:pt x="1139190" y="33020"/>
                    <a:pt x="1149350" y="21590"/>
                    <a:pt x="1229360" y="15240"/>
                  </a:cubicBezTo>
                  <a:cubicBezTo>
                    <a:pt x="1441450" y="0"/>
                    <a:pt x="2195830" y="8890"/>
                    <a:pt x="2393950" y="12700"/>
                  </a:cubicBezTo>
                  <a:cubicBezTo>
                    <a:pt x="2462530" y="13970"/>
                    <a:pt x="2499360" y="12700"/>
                    <a:pt x="2531110" y="19050"/>
                  </a:cubicBezTo>
                  <a:cubicBezTo>
                    <a:pt x="2548890" y="22860"/>
                    <a:pt x="2561590" y="26670"/>
                    <a:pt x="2571750" y="35560"/>
                  </a:cubicBezTo>
                  <a:cubicBezTo>
                    <a:pt x="2581910" y="44450"/>
                    <a:pt x="2589530" y="62230"/>
                    <a:pt x="2590800" y="74930"/>
                  </a:cubicBezTo>
                  <a:cubicBezTo>
                    <a:pt x="2592070" y="85090"/>
                    <a:pt x="2590800" y="95250"/>
                    <a:pt x="2585720" y="104140"/>
                  </a:cubicBezTo>
                  <a:cubicBezTo>
                    <a:pt x="2578100" y="116840"/>
                    <a:pt x="2562860" y="130810"/>
                    <a:pt x="2541270" y="140970"/>
                  </a:cubicBezTo>
                  <a:cubicBezTo>
                    <a:pt x="2503170" y="157480"/>
                    <a:pt x="2423160" y="154940"/>
                    <a:pt x="2366010" y="168910"/>
                  </a:cubicBezTo>
                  <a:cubicBezTo>
                    <a:pt x="2308860" y="182880"/>
                    <a:pt x="2255520" y="213360"/>
                    <a:pt x="2195830" y="226060"/>
                  </a:cubicBezTo>
                  <a:cubicBezTo>
                    <a:pt x="2132330" y="240030"/>
                    <a:pt x="2078990" y="234950"/>
                    <a:pt x="1993900" y="248920"/>
                  </a:cubicBezTo>
                  <a:cubicBezTo>
                    <a:pt x="1846580" y="273050"/>
                    <a:pt x="1572260" y="341630"/>
                    <a:pt x="1393190" y="373380"/>
                  </a:cubicBezTo>
                  <a:cubicBezTo>
                    <a:pt x="1249680" y="398780"/>
                    <a:pt x="1149350" y="415290"/>
                    <a:pt x="1003300" y="433070"/>
                  </a:cubicBezTo>
                  <a:cubicBezTo>
                    <a:pt x="817880" y="454660"/>
                    <a:pt x="515620" y="459740"/>
                    <a:pt x="367030" y="486410"/>
                  </a:cubicBezTo>
                  <a:cubicBezTo>
                    <a:pt x="284480" y="501650"/>
                    <a:pt x="233680" y="529590"/>
                    <a:pt x="179070" y="539750"/>
                  </a:cubicBezTo>
                  <a:cubicBezTo>
                    <a:pt x="138430" y="547370"/>
                    <a:pt x="99060" y="553720"/>
                    <a:pt x="72390" y="549910"/>
                  </a:cubicBezTo>
                  <a:cubicBezTo>
                    <a:pt x="54610" y="547370"/>
                    <a:pt x="40640" y="541020"/>
                    <a:pt x="30480" y="533400"/>
                  </a:cubicBezTo>
                  <a:cubicBezTo>
                    <a:pt x="22860" y="527050"/>
                    <a:pt x="17780" y="516890"/>
                    <a:pt x="13970" y="508000"/>
                  </a:cubicBezTo>
                  <a:cubicBezTo>
                    <a:pt x="10160" y="499110"/>
                    <a:pt x="7620" y="487680"/>
                    <a:pt x="10160" y="477520"/>
                  </a:cubicBezTo>
                  <a:cubicBezTo>
                    <a:pt x="12700" y="464820"/>
                    <a:pt x="21590" y="447040"/>
                    <a:pt x="33020" y="438150"/>
                  </a:cubicBezTo>
                  <a:cubicBezTo>
                    <a:pt x="43180" y="429260"/>
                    <a:pt x="60960" y="421640"/>
                    <a:pt x="74930" y="422910"/>
                  </a:cubicBezTo>
                  <a:cubicBezTo>
                    <a:pt x="88900" y="424180"/>
                    <a:pt x="93980" y="441960"/>
                    <a:pt x="115570" y="449580"/>
                  </a:cubicBezTo>
                  <a:cubicBezTo>
                    <a:pt x="172720" y="468630"/>
                    <a:pt x="337820" y="453390"/>
                    <a:pt x="454660" y="466090"/>
                  </a:cubicBezTo>
                  <a:cubicBezTo>
                    <a:pt x="581660" y="478790"/>
                    <a:pt x="666750" y="514350"/>
                    <a:pt x="850900" y="529590"/>
                  </a:cubicBezTo>
                  <a:cubicBezTo>
                    <a:pt x="1267460" y="563880"/>
                    <a:pt x="2774950" y="486410"/>
                    <a:pt x="2901950" y="534670"/>
                  </a:cubicBezTo>
                  <a:cubicBezTo>
                    <a:pt x="2917190" y="539750"/>
                    <a:pt x="2918460" y="544830"/>
                    <a:pt x="2923540" y="553720"/>
                  </a:cubicBezTo>
                  <a:cubicBezTo>
                    <a:pt x="2929890" y="563880"/>
                    <a:pt x="2934970" y="582930"/>
                    <a:pt x="2933700" y="595630"/>
                  </a:cubicBezTo>
                  <a:cubicBezTo>
                    <a:pt x="2932430" y="609600"/>
                    <a:pt x="2923540" y="624840"/>
                    <a:pt x="2913380" y="633730"/>
                  </a:cubicBezTo>
                  <a:cubicBezTo>
                    <a:pt x="2903220" y="642620"/>
                    <a:pt x="2896870" y="645160"/>
                    <a:pt x="2874010" y="648970"/>
                  </a:cubicBezTo>
                  <a:cubicBezTo>
                    <a:pt x="2772410" y="668020"/>
                    <a:pt x="2263140" y="646430"/>
                    <a:pt x="1998980" y="654050"/>
                  </a:cubicBezTo>
                  <a:cubicBezTo>
                    <a:pt x="1779270" y="660400"/>
                    <a:pt x="1637030" y="679450"/>
                    <a:pt x="1397000" y="687070"/>
                  </a:cubicBezTo>
                  <a:cubicBezTo>
                    <a:pt x="1037590" y="698500"/>
                    <a:pt x="175260" y="734060"/>
                    <a:pt x="49530" y="697230"/>
                  </a:cubicBezTo>
                  <a:cubicBezTo>
                    <a:pt x="26670" y="690880"/>
                    <a:pt x="20320" y="683260"/>
                    <a:pt x="12700" y="673100"/>
                  </a:cubicBezTo>
                  <a:cubicBezTo>
                    <a:pt x="6350" y="665480"/>
                    <a:pt x="2540" y="655320"/>
                    <a:pt x="1270" y="645160"/>
                  </a:cubicBezTo>
                  <a:cubicBezTo>
                    <a:pt x="0" y="632460"/>
                    <a:pt x="3810" y="613410"/>
                    <a:pt x="11430" y="601980"/>
                  </a:cubicBezTo>
                  <a:cubicBezTo>
                    <a:pt x="19050" y="590550"/>
                    <a:pt x="30480" y="580390"/>
                    <a:pt x="46990" y="576580"/>
                  </a:cubicBezTo>
                  <a:cubicBezTo>
                    <a:pt x="72390" y="570230"/>
                    <a:pt x="109220" y="580390"/>
                    <a:pt x="152400" y="589280"/>
                  </a:cubicBezTo>
                  <a:cubicBezTo>
                    <a:pt x="228600" y="605790"/>
                    <a:pt x="334010" y="652780"/>
                    <a:pt x="458470" y="685800"/>
                  </a:cubicBezTo>
                  <a:cubicBezTo>
                    <a:pt x="645160" y="736600"/>
                    <a:pt x="1008380" y="825500"/>
                    <a:pt x="1169670" y="847090"/>
                  </a:cubicBezTo>
                  <a:cubicBezTo>
                    <a:pt x="1252220" y="858520"/>
                    <a:pt x="1306830" y="848360"/>
                    <a:pt x="1357630" y="855980"/>
                  </a:cubicBezTo>
                  <a:cubicBezTo>
                    <a:pt x="1394460" y="861060"/>
                    <a:pt x="1426210" y="868680"/>
                    <a:pt x="1449070" y="878840"/>
                  </a:cubicBezTo>
                  <a:cubicBezTo>
                    <a:pt x="1465580" y="886460"/>
                    <a:pt x="1480820" y="892810"/>
                    <a:pt x="1488440" y="906780"/>
                  </a:cubicBezTo>
                  <a:cubicBezTo>
                    <a:pt x="1497330" y="922020"/>
                    <a:pt x="1499870" y="951230"/>
                    <a:pt x="1494790" y="967740"/>
                  </a:cubicBezTo>
                  <a:cubicBezTo>
                    <a:pt x="1489710" y="982980"/>
                    <a:pt x="1475740" y="996950"/>
                    <a:pt x="1463040" y="1003300"/>
                  </a:cubicBezTo>
                  <a:cubicBezTo>
                    <a:pt x="1450340" y="1009650"/>
                    <a:pt x="1416050" y="1008380"/>
                    <a:pt x="1416050" y="100838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22058" y="8161972"/>
            <a:ext cx="956310" cy="831532"/>
            <a:chOff x="0" y="0"/>
            <a:chExt cx="1275080" cy="11087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9530" y="46990"/>
              <a:ext cx="1181100" cy="1021080"/>
            </a:xfrm>
            <a:custGeom>
              <a:avLst/>
              <a:gdLst/>
              <a:ahLst/>
              <a:cxnLst/>
              <a:rect r="r" b="b" t="t" l="l"/>
              <a:pathLst>
                <a:path h="1021080" w="1181100">
                  <a:moveTo>
                    <a:pt x="897890" y="252730"/>
                  </a:moveTo>
                  <a:cubicBezTo>
                    <a:pt x="138430" y="283210"/>
                    <a:pt x="186690" y="346710"/>
                    <a:pt x="205740" y="387350"/>
                  </a:cubicBezTo>
                  <a:cubicBezTo>
                    <a:pt x="222250" y="425450"/>
                    <a:pt x="251460" y="453390"/>
                    <a:pt x="266700" y="490220"/>
                  </a:cubicBezTo>
                  <a:cubicBezTo>
                    <a:pt x="281940" y="528320"/>
                    <a:pt x="290830" y="567690"/>
                    <a:pt x="297180" y="610870"/>
                  </a:cubicBezTo>
                  <a:cubicBezTo>
                    <a:pt x="303530" y="656590"/>
                    <a:pt x="285750" y="723900"/>
                    <a:pt x="302260" y="758190"/>
                  </a:cubicBezTo>
                  <a:cubicBezTo>
                    <a:pt x="314960" y="783590"/>
                    <a:pt x="337820" y="796290"/>
                    <a:pt x="364490" y="808990"/>
                  </a:cubicBezTo>
                  <a:cubicBezTo>
                    <a:pt x="398780" y="826770"/>
                    <a:pt x="440690" y="834390"/>
                    <a:pt x="499110" y="842010"/>
                  </a:cubicBezTo>
                  <a:cubicBezTo>
                    <a:pt x="607060" y="855980"/>
                    <a:pt x="892810" y="899160"/>
                    <a:pt x="966470" y="852170"/>
                  </a:cubicBezTo>
                  <a:cubicBezTo>
                    <a:pt x="1004570" y="828040"/>
                    <a:pt x="1021080" y="774700"/>
                    <a:pt x="1014730" y="739140"/>
                  </a:cubicBezTo>
                  <a:cubicBezTo>
                    <a:pt x="1008380" y="699770"/>
                    <a:pt x="949960" y="656590"/>
                    <a:pt x="913130" y="629920"/>
                  </a:cubicBezTo>
                  <a:cubicBezTo>
                    <a:pt x="880110" y="605790"/>
                    <a:pt x="831850" y="604520"/>
                    <a:pt x="806450" y="579120"/>
                  </a:cubicBezTo>
                  <a:cubicBezTo>
                    <a:pt x="782320" y="556260"/>
                    <a:pt x="782320" y="520700"/>
                    <a:pt x="759460" y="488950"/>
                  </a:cubicBezTo>
                  <a:cubicBezTo>
                    <a:pt x="728980" y="445770"/>
                    <a:pt x="666750" y="403860"/>
                    <a:pt x="632460" y="353060"/>
                  </a:cubicBezTo>
                  <a:cubicBezTo>
                    <a:pt x="596900" y="300990"/>
                    <a:pt x="579120" y="182880"/>
                    <a:pt x="549910" y="177800"/>
                  </a:cubicBezTo>
                  <a:cubicBezTo>
                    <a:pt x="530860" y="173990"/>
                    <a:pt x="508000" y="212090"/>
                    <a:pt x="491490" y="237490"/>
                  </a:cubicBezTo>
                  <a:cubicBezTo>
                    <a:pt x="469900" y="271780"/>
                    <a:pt x="449580" y="323850"/>
                    <a:pt x="438150" y="369570"/>
                  </a:cubicBezTo>
                  <a:cubicBezTo>
                    <a:pt x="426720" y="415290"/>
                    <a:pt x="406400" y="499110"/>
                    <a:pt x="422910" y="510540"/>
                  </a:cubicBezTo>
                  <a:cubicBezTo>
                    <a:pt x="436880" y="520700"/>
                    <a:pt x="485140" y="488950"/>
                    <a:pt x="515620" y="458470"/>
                  </a:cubicBezTo>
                  <a:cubicBezTo>
                    <a:pt x="570230" y="403860"/>
                    <a:pt x="648970" y="247650"/>
                    <a:pt x="680720" y="167640"/>
                  </a:cubicBezTo>
                  <a:cubicBezTo>
                    <a:pt x="701040" y="115570"/>
                    <a:pt x="694690" y="59690"/>
                    <a:pt x="713740" y="33020"/>
                  </a:cubicBezTo>
                  <a:cubicBezTo>
                    <a:pt x="725170" y="16510"/>
                    <a:pt x="741680" y="7620"/>
                    <a:pt x="755650" y="3810"/>
                  </a:cubicBezTo>
                  <a:cubicBezTo>
                    <a:pt x="767080" y="0"/>
                    <a:pt x="778510" y="0"/>
                    <a:pt x="789940" y="3810"/>
                  </a:cubicBezTo>
                  <a:cubicBezTo>
                    <a:pt x="803910" y="7620"/>
                    <a:pt x="822960" y="19050"/>
                    <a:pt x="831850" y="33020"/>
                  </a:cubicBezTo>
                  <a:cubicBezTo>
                    <a:pt x="842010" y="49530"/>
                    <a:pt x="848360" y="69850"/>
                    <a:pt x="839470" y="99060"/>
                  </a:cubicBezTo>
                  <a:cubicBezTo>
                    <a:pt x="814070" y="182880"/>
                    <a:pt x="543560" y="473710"/>
                    <a:pt x="469900" y="525780"/>
                  </a:cubicBezTo>
                  <a:cubicBezTo>
                    <a:pt x="445770" y="543560"/>
                    <a:pt x="430530" y="548640"/>
                    <a:pt x="414020" y="548640"/>
                  </a:cubicBezTo>
                  <a:cubicBezTo>
                    <a:pt x="400050" y="548640"/>
                    <a:pt x="386080" y="539750"/>
                    <a:pt x="377190" y="530860"/>
                  </a:cubicBezTo>
                  <a:cubicBezTo>
                    <a:pt x="368300" y="521970"/>
                    <a:pt x="360680" y="508000"/>
                    <a:pt x="358140" y="495300"/>
                  </a:cubicBezTo>
                  <a:cubicBezTo>
                    <a:pt x="355600" y="482600"/>
                    <a:pt x="356870" y="466090"/>
                    <a:pt x="364490" y="454660"/>
                  </a:cubicBezTo>
                  <a:cubicBezTo>
                    <a:pt x="373380" y="440690"/>
                    <a:pt x="398780" y="422910"/>
                    <a:pt x="415290" y="420370"/>
                  </a:cubicBezTo>
                  <a:cubicBezTo>
                    <a:pt x="429260" y="417830"/>
                    <a:pt x="443230" y="422910"/>
                    <a:pt x="454660" y="429260"/>
                  </a:cubicBezTo>
                  <a:cubicBezTo>
                    <a:pt x="466090" y="435610"/>
                    <a:pt x="477520" y="448310"/>
                    <a:pt x="481330" y="461010"/>
                  </a:cubicBezTo>
                  <a:cubicBezTo>
                    <a:pt x="486410" y="477520"/>
                    <a:pt x="485140" y="506730"/>
                    <a:pt x="474980" y="520700"/>
                  </a:cubicBezTo>
                  <a:cubicBezTo>
                    <a:pt x="464820" y="535940"/>
                    <a:pt x="438150" y="547370"/>
                    <a:pt x="421640" y="548640"/>
                  </a:cubicBezTo>
                  <a:cubicBezTo>
                    <a:pt x="407670" y="549910"/>
                    <a:pt x="392430" y="543560"/>
                    <a:pt x="382270" y="535940"/>
                  </a:cubicBezTo>
                  <a:cubicBezTo>
                    <a:pt x="372110" y="528320"/>
                    <a:pt x="363220" y="514350"/>
                    <a:pt x="359410" y="501650"/>
                  </a:cubicBezTo>
                  <a:cubicBezTo>
                    <a:pt x="355600" y="488950"/>
                    <a:pt x="354330" y="480060"/>
                    <a:pt x="361950" y="461010"/>
                  </a:cubicBezTo>
                  <a:cubicBezTo>
                    <a:pt x="389890" y="389890"/>
                    <a:pt x="668020" y="67310"/>
                    <a:pt x="725170" y="20320"/>
                  </a:cubicBezTo>
                  <a:cubicBezTo>
                    <a:pt x="739140" y="8890"/>
                    <a:pt x="744220" y="6350"/>
                    <a:pt x="755650" y="3810"/>
                  </a:cubicBezTo>
                  <a:cubicBezTo>
                    <a:pt x="769620" y="1270"/>
                    <a:pt x="792480" y="1270"/>
                    <a:pt x="806450" y="10160"/>
                  </a:cubicBezTo>
                  <a:cubicBezTo>
                    <a:pt x="822960" y="20320"/>
                    <a:pt x="838200" y="41910"/>
                    <a:pt x="843280" y="64770"/>
                  </a:cubicBezTo>
                  <a:cubicBezTo>
                    <a:pt x="849630" y="92710"/>
                    <a:pt x="842010" y="125730"/>
                    <a:pt x="828040" y="168910"/>
                  </a:cubicBezTo>
                  <a:cubicBezTo>
                    <a:pt x="803910" y="247650"/>
                    <a:pt x="721360" y="410210"/>
                    <a:pt x="670560" y="485140"/>
                  </a:cubicBezTo>
                  <a:cubicBezTo>
                    <a:pt x="638810" y="532130"/>
                    <a:pt x="615950" y="566420"/>
                    <a:pt x="577850" y="591820"/>
                  </a:cubicBezTo>
                  <a:cubicBezTo>
                    <a:pt x="538480" y="618490"/>
                    <a:pt x="481330" y="638810"/>
                    <a:pt x="436880" y="638810"/>
                  </a:cubicBezTo>
                  <a:cubicBezTo>
                    <a:pt x="396240" y="638810"/>
                    <a:pt x="347980" y="622300"/>
                    <a:pt x="320040" y="599440"/>
                  </a:cubicBezTo>
                  <a:cubicBezTo>
                    <a:pt x="295910" y="579120"/>
                    <a:pt x="280670" y="543560"/>
                    <a:pt x="274320" y="513080"/>
                  </a:cubicBezTo>
                  <a:cubicBezTo>
                    <a:pt x="267970" y="482600"/>
                    <a:pt x="274320" y="450850"/>
                    <a:pt x="280670" y="414020"/>
                  </a:cubicBezTo>
                  <a:cubicBezTo>
                    <a:pt x="289560" y="364490"/>
                    <a:pt x="313690" y="295910"/>
                    <a:pt x="334010" y="243840"/>
                  </a:cubicBezTo>
                  <a:cubicBezTo>
                    <a:pt x="350520" y="199390"/>
                    <a:pt x="360680" y="154940"/>
                    <a:pt x="389890" y="121920"/>
                  </a:cubicBezTo>
                  <a:cubicBezTo>
                    <a:pt x="421640" y="86360"/>
                    <a:pt x="478790" y="50800"/>
                    <a:pt x="520700" y="40640"/>
                  </a:cubicBezTo>
                  <a:cubicBezTo>
                    <a:pt x="553720" y="33020"/>
                    <a:pt x="588010" y="38100"/>
                    <a:pt x="617220" y="49530"/>
                  </a:cubicBezTo>
                  <a:cubicBezTo>
                    <a:pt x="646430" y="60960"/>
                    <a:pt x="670560" y="81280"/>
                    <a:pt x="694690" y="111760"/>
                  </a:cubicBezTo>
                  <a:cubicBezTo>
                    <a:pt x="730250" y="156210"/>
                    <a:pt x="756920" y="261620"/>
                    <a:pt x="792480" y="306070"/>
                  </a:cubicBezTo>
                  <a:cubicBezTo>
                    <a:pt x="816610" y="335280"/>
                    <a:pt x="845820" y="341630"/>
                    <a:pt x="868680" y="367030"/>
                  </a:cubicBezTo>
                  <a:cubicBezTo>
                    <a:pt x="894080" y="396240"/>
                    <a:pt x="900430" y="441960"/>
                    <a:pt x="932180" y="474980"/>
                  </a:cubicBezTo>
                  <a:cubicBezTo>
                    <a:pt x="974090" y="518160"/>
                    <a:pt x="1074420" y="549910"/>
                    <a:pt x="1115060" y="589280"/>
                  </a:cubicBezTo>
                  <a:cubicBezTo>
                    <a:pt x="1141730" y="615950"/>
                    <a:pt x="1158240" y="638810"/>
                    <a:pt x="1168400" y="671830"/>
                  </a:cubicBezTo>
                  <a:cubicBezTo>
                    <a:pt x="1181100" y="711200"/>
                    <a:pt x="1177290" y="767080"/>
                    <a:pt x="1174750" y="810260"/>
                  </a:cubicBezTo>
                  <a:cubicBezTo>
                    <a:pt x="1172210" y="848360"/>
                    <a:pt x="1168400" y="886460"/>
                    <a:pt x="1155700" y="916940"/>
                  </a:cubicBezTo>
                  <a:cubicBezTo>
                    <a:pt x="1144270" y="942340"/>
                    <a:pt x="1132840" y="966470"/>
                    <a:pt x="1108710" y="981710"/>
                  </a:cubicBezTo>
                  <a:cubicBezTo>
                    <a:pt x="1076960" y="1002030"/>
                    <a:pt x="1027430" y="1005840"/>
                    <a:pt x="966470" y="1010920"/>
                  </a:cubicBezTo>
                  <a:cubicBezTo>
                    <a:pt x="859790" y="1021080"/>
                    <a:pt x="652780" y="1018540"/>
                    <a:pt x="520700" y="1002030"/>
                  </a:cubicBezTo>
                  <a:cubicBezTo>
                    <a:pt x="411480" y="988060"/>
                    <a:pt x="285750" y="967740"/>
                    <a:pt x="226060" y="932180"/>
                  </a:cubicBezTo>
                  <a:cubicBezTo>
                    <a:pt x="193040" y="913130"/>
                    <a:pt x="176530" y="896620"/>
                    <a:pt x="161290" y="862330"/>
                  </a:cubicBezTo>
                  <a:cubicBezTo>
                    <a:pt x="135890" y="805180"/>
                    <a:pt x="162560" y="692150"/>
                    <a:pt x="140970" y="599440"/>
                  </a:cubicBezTo>
                  <a:cubicBezTo>
                    <a:pt x="115570" y="487680"/>
                    <a:pt x="3810" y="322580"/>
                    <a:pt x="1270" y="243840"/>
                  </a:cubicBezTo>
                  <a:cubicBezTo>
                    <a:pt x="0" y="205740"/>
                    <a:pt x="7620" y="179070"/>
                    <a:pt x="27940" y="157480"/>
                  </a:cubicBezTo>
                  <a:cubicBezTo>
                    <a:pt x="53340" y="129540"/>
                    <a:pt x="97790" y="119380"/>
                    <a:pt x="161290" y="107950"/>
                  </a:cubicBezTo>
                  <a:cubicBezTo>
                    <a:pt x="306070" y="81280"/>
                    <a:pt x="797560" y="86360"/>
                    <a:pt x="897890" y="105410"/>
                  </a:cubicBezTo>
                  <a:cubicBezTo>
                    <a:pt x="924560" y="110490"/>
                    <a:pt x="934720" y="113030"/>
                    <a:pt x="947420" y="124460"/>
                  </a:cubicBezTo>
                  <a:cubicBezTo>
                    <a:pt x="960120" y="134620"/>
                    <a:pt x="970280" y="153670"/>
                    <a:pt x="971550" y="170180"/>
                  </a:cubicBezTo>
                  <a:cubicBezTo>
                    <a:pt x="972820" y="189230"/>
                    <a:pt x="961390" y="220980"/>
                    <a:pt x="947420" y="234950"/>
                  </a:cubicBezTo>
                  <a:cubicBezTo>
                    <a:pt x="934720" y="246380"/>
                    <a:pt x="897890" y="252730"/>
                    <a:pt x="897890" y="25273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20967" y="8207693"/>
            <a:ext cx="184785" cy="189548"/>
            <a:chOff x="0" y="0"/>
            <a:chExt cx="246380" cy="2527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47320" y="107950"/>
                    <a:pt x="124460" y="13716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7620" y="44450"/>
                  </a:cubicBezTo>
                  <a:cubicBezTo>
                    <a:pt x="11430" y="31750"/>
                    <a:pt x="21590" y="24130"/>
                    <a:pt x="30480" y="16510"/>
                  </a:cubicBezTo>
                  <a:cubicBezTo>
                    <a:pt x="39370" y="889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-1707194" y="6683965"/>
            <a:ext cx="5858503" cy="3603035"/>
            <a:chOff x="0" y="0"/>
            <a:chExt cx="315461" cy="19401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5287" y="38022"/>
              <a:ext cx="191878" cy="118942"/>
            </a:xfrm>
            <a:custGeom>
              <a:avLst/>
              <a:gdLst/>
              <a:ahLst/>
              <a:cxnLst/>
              <a:rect r="r" b="b" t="t" l="l"/>
              <a:pathLst>
                <a:path h="118942" w="191878">
                  <a:moveTo>
                    <a:pt x="191878" y="40947"/>
                  </a:moveTo>
                  <a:cubicBezTo>
                    <a:pt x="188626" y="82870"/>
                    <a:pt x="159356" y="105293"/>
                    <a:pt x="138217" y="112117"/>
                  </a:cubicBezTo>
                  <a:cubicBezTo>
                    <a:pt x="123582" y="116992"/>
                    <a:pt x="108948" y="118942"/>
                    <a:pt x="92687" y="116992"/>
                  </a:cubicBezTo>
                  <a:cubicBezTo>
                    <a:pt x="69922" y="114067"/>
                    <a:pt x="29269" y="102368"/>
                    <a:pt x="14635" y="88719"/>
                  </a:cubicBezTo>
                  <a:cubicBezTo>
                    <a:pt x="0" y="75070"/>
                    <a:pt x="1626" y="47772"/>
                    <a:pt x="9756" y="34123"/>
                  </a:cubicBezTo>
                  <a:cubicBezTo>
                    <a:pt x="14635" y="24374"/>
                    <a:pt x="27643" y="18524"/>
                    <a:pt x="39026" y="12674"/>
                  </a:cubicBezTo>
                  <a:cubicBezTo>
                    <a:pt x="50409" y="6825"/>
                    <a:pt x="65043" y="1950"/>
                    <a:pt x="81304" y="975"/>
                  </a:cubicBezTo>
                  <a:cubicBezTo>
                    <a:pt x="104069" y="0"/>
                    <a:pt x="167487" y="17549"/>
                    <a:pt x="167487" y="17549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5504795" y="7475220"/>
            <a:ext cx="4754880" cy="169545"/>
            <a:chOff x="0" y="0"/>
            <a:chExt cx="6339840" cy="2260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9530" y="49530"/>
              <a:ext cx="6240780" cy="185420"/>
            </a:xfrm>
            <a:custGeom>
              <a:avLst/>
              <a:gdLst/>
              <a:ahLst/>
              <a:cxnLst/>
              <a:rect r="r" b="b" t="t" l="l"/>
              <a:pathLst>
                <a:path h="185420" w="6240780">
                  <a:moveTo>
                    <a:pt x="63500" y="1270"/>
                  </a:moveTo>
                  <a:cubicBezTo>
                    <a:pt x="6201410" y="5080"/>
                    <a:pt x="6205220" y="5080"/>
                    <a:pt x="6215380" y="13970"/>
                  </a:cubicBezTo>
                  <a:cubicBezTo>
                    <a:pt x="6226810" y="24130"/>
                    <a:pt x="6240780" y="49530"/>
                    <a:pt x="6239510" y="66040"/>
                  </a:cubicBezTo>
                  <a:cubicBezTo>
                    <a:pt x="6238240" y="82550"/>
                    <a:pt x="6223000" y="106680"/>
                    <a:pt x="6210300" y="115570"/>
                  </a:cubicBezTo>
                  <a:cubicBezTo>
                    <a:pt x="6198870" y="123190"/>
                    <a:pt x="6183630" y="125730"/>
                    <a:pt x="6170930" y="124460"/>
                  </a:cubicBezTo>
                  <a:cubicBezTo>
                    <a:pt x="6158230" y="123190"/>
                    <a:pt x="6144260" y="116840"/>
                    <a:pt x="6135370" y="107950"/>
                  </a:cubicBezTo>
                  <a:cubicBezTo>
                    <a:pt x="6126480" y="99060"/>
                    <a:pt x="6120130" y="86360"/>
                    <a:pt x="6117590" y="73660"/>
                  </a:cubicBezTo>
                  <a:cubicBezTo>
                    <a:pt x="6115050" y="60960"/>
                    <a:pt x="6116320" y="45720"/>
                    <a:pt x="6123940" y="34290"/>
                  </a:cubicBezTo>
                  <a:cubicBezTo>
                    <a:pt x="6132830" y="20320"/>
                    <a:pt x="6154420" y="5080"/>
                    <a:pt x="6170930" y="2540"/>
                  </a:cubicBezTo>
                  <a:cubicBezTo>
                    <a:pt x="6187440" y="0"/>
                    <a:pt x="6214110" y="11430"/>
                    <a:pt x="6225540" y="22860"/>
                  </a:cubicBezTo>
                  <a:cubicBezTo>
                    <a:pt x="6234430" y="31750"/>
                    <a:pt x="6239510" y="46990"/>
                    <a:pt x="6239510" y="59690"/>
                  </a:cubicBezTo>
                  <a:cubicBezTo>
                    <a:pt x="6239510" y="76200"/>
                    <a:pt x="6226810" y="102870"/>
                    <a:pt x="6215380" y="113030"/>
                  </a:cubicBezTo>
                  <a:cubicBezTo>
                    <a:pt x="6205220" y="121920"/>
                    <a:pt x="6201410" y="120650"/>
                    <a:pt x="6178550" y="124460"/>
                  </a:cubicBezTo>
                  <a:cubicBezTo>
                    <a:pt x="5885180" y="168910"/>
                    <a:pt x="369570" y="185420"/>
                    <a:pt x="63500" y="125730"/>
                  </a:cubicBezTo>
                  <a:cubicBezTo>
                    <a:pt x="38100" y="120650"/>
                    <a:pt x="33020" y="118110"/>
                    <a:pt x="22860" y="109220"/>
                  </a:cubicBezTo>
                  <a:cubicBezTo>
                    <a:pt x="12700" y="100330"/>
                    <a:pt x="2540" y="85090"/>
                    <a:pt x="1270" y="71120"/>
                  </a:cubicBezTo>
                  <a:cubicBezTo>
                    <a:pt x="0" y="54610"/>
                    <a:pt x="11430" y="27940"/>
                    <a:pt x="22860" y="16510"/>
                  </a:cubicBezTo>
                  <a:cubicBezTo>
                    <a:pt x="33020" y="6350"/>
                    <a:pt x="63500" y="1270"/>
                    <a:pt x="63500" y="127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5682912" y="7415212"/>
            <a:ext cx="3662362" cy="204788"/>
            <a:chOff x="0" y="0"/>
            <a:chExt cx="4883150" cy="2730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9530" y="50800"/>
              <a:ext cx="4785360" cy="181610"/>
            </a:xfrm>
            <a:custGeom>
              <a:avLst/>
              <a:gdLst/>
              <a:ahLst/>
              <a:cxnLst/>
              <a:rect r="r" b="b" t="t" l="l"/>
              <a:pathLst>
                <a:path h="181610" w="4785360">
                  <a:moveTo>
                    <a:pt x="63500" y="0"/>
                  </a:moveTo>
                  <a:cubicBezTo>
                    <a:pt x="246380" y="3810"/>
                    <a:pt x="275590" y="17780"/>
                    <a:pt x="337820" y="24130"/>
                  </a:cubicBezTo>
                  <a:cubicBezTo>
                    <a:pt x="464820" y="36830"/>
                    <a:pt x="651510" y="35560"/>
                    <a:pt x="923290" y="39370"/>
                  </a:cubicBezTo>
                  <a:cubicBezTo>
                    <a:pt x="1544320" y="48260"/>
                    <a:pt x="3318510" y="50800"/>
                    <a:pt x="3987800" y="45720"/>
                  </a:cubicBezTo>
                  <a:cubicBezTo>
                    <a:pt x="4312920" y="43180"/>
                    <a:pt x="4608830" y="10160"/>
                    <a:pt x="4714240" y="34290"/>
                  </a:cubicBezTo>
                  <a:cubicBezTo>
                    <a:pt x="4745990" y="41910"/>
                    <a:pt x="4759960" y="49530"/>
                    <a:pt x="4771390" y="63500"/>
                  </a:cubicBezTo>
                  <a:cubicBezTo>
                    <a:pt x="4780280" y="74930"/>
                    <a:pt x="4785360" y="91440"/>
                    <a:pt x="4782820" y="106680"/>
                  </a:cubicBezTo>
                  <a:cubicBezTo>
                    <a:pt x="4780280" y="124460"/>
                    <a:pt x="4763770" y="151130"/>
                    <a:pt x="4749800" y="161290"/>
                  </a:cubicBezTo>
                  <a:cubicBezTo>
                    <a:pt x="4738370" y="170180"/>
                    <a:pt x="4720590" y="171450"/>
                    <a:pt x="4706620" y="170180"/>
                  </a:cubicBezTo>
                  <a:cubicBezTo>
                    <a:pt x="4692650" y="168910"/>
                    <a:pt x="4677410" y="161290"/>
                    <a:pt x="4667250" y="152400"/>
                  </a:cubicBezTo>
                  <a:cubicBezTo>
                    <a:pt x="4657090" y="142240"/>
                    <a:pt x="4649470" y="127000"/>
                    <a:pt x="4646930" y="113030"/>
                  </a:cubicBezTo>
                  <a:cubicBezTo>
                    <a:pt x="4644390" y="99060"/>
                    <a:pt x="4645660" y="82550"/>
                    <a:pt x="4653280" y="69850"/>
                  </a:cubicBezTo>
                  <a:cubicBezTo>
                    <a:pt x="4662170" y="54610"/>
                    <a:pt x="4688840" y="38100"/>
                    <a:pt x="4706620" y="34290"/>
                  </a:cubicBezTo>
                  <a:cubicBezTo>
                    <a:pt x="4720590" y="31750"/>
                    <a:pt x="4738370" y="34290"/>
                    <a:pt x="4749800" y="43180"/>
                  </a:cubicBezTo>
                  <a:cubicBezTo>
                    <a:pt x="4763770" y="53340"/>
                    <a:pt x="4781550" y="80010"/>
                    <a:pt x="4782820" y="99060"/>
                  </a:cubicBezTo>
                  <a:cubicBezTo>
                    <a:pt x="4784090" y="118110"/>
                    <a:pt x="4768850" y="146050"/>
                    <a:pt x="4756150" y="157480"/>
                  </a:cubicBezTo>
                  <a:cubicBezTo>
                    <a:pt x="4744720" y="167640"/>
                    <a:pt x="4735830" y="167640"/>
                    <a:pt x="4714240" y="171450"/>
                  </a:cubicBezTo>
                  <a:cubicBezTo>
                    <a:pt x="4646930" y="181610"/>
                    <a:pt x="4502150" y="162560"/>
                    <a:pt x="4291330" y="160020"/>
                  </a:cubicBezTo>
                  <a:cubicBezTo>
                    <a:pt x="3667760" y="151130"/>
                    <a:pt x="1263650" y="176530"/>
                    <a:pt x="582930" y="156210"/>
                  </a:cubicBezTo>
                  <a:cubicBezTo>
                    <a:pt x="323850" y="148590"/>
                    <a:pt x="120650" y="149860"/>
                    <a:pt x="48260" y="124460"/>
                  </a:cubicBezTo>
                  <a:cubicBezTo>
                    <a:pt x="26670" y="116840"/>
                    <a:pt x="19050" y="110490"/>
                    <a:pt x="11430" y="99060"/>
                  </a:cubicBezTo>
                  <a:cubicBezTo>
                    <a:pt x="3810" y="87630"/>
                    <a:pt x="0" y="69850"/>
                    <a:pt x="1270" y="55880"/>
                  </a:cubicBezTo>
                  <a:cubicBezTo>
                    <a:pt x="2540" y="41910"/>
                    <a:pt x="11430" y="25400"/>
                    <a:pt x="21590" y="16510"/>
                  </a:cubicBezTo>
                  <a:cubicBezTo>
                    <a:pt x="31750" y="7620"/>
                    <a:pt x="63500" y="0"/>
                    <a:pt x="63500" y="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5594330" y="7383780"/>
            <a:ext cx="3539490" cy="174308"/>
            <a:chOff x="0" y="0"/>
            <a:chExt cx="4719320" cy="23241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9530" y="48260"/>
              <a:ext cx="4618990" cy="177800"/>
            </a:xfrm>
            <a:custGeom>
              <a:avLst/>
              <a:gdLst/>
              <a:ahLst/>
              <a:cxnLst/>
              <a:rect r="r" b="b" t="t" l="l"/>
              <a:pathLst>
                <a:path h="177800" w="4618990">
                  <a:moveTo>
                    <a:pt x="63500" y="5080"/>
                  </a:moveTo>
                  <a:cubicBezTo>
                    <a:pt x="4578350" y="6350"/>
                    <a:pt x="4583430" y="6350"/>
                    <a:pt x="4593590" y="15240"/>
                  </a:cubicBezTo>
                  <a:cubicBezTo>
                    <a:pt x="4606290" y="26670"/>
                    <a:pt x="4618990" y="54610"/>
                    <a:pt x="4618990" y="71120"/>
                  </a:cubicBezTo>
                  <a:cubicBezTo>
                    <a:pt x="4618990" y="85090"/>
                    <a:pt x="4612640" y="100330"/>
                    <a:pt x="4603750" y="110490"/>
                  </a:cubicBezTo>
                  <a:cubicBezTo>
                    <a:pt x="4594860" y="120650"/>
                    <a:pt x="4582160" y="129540"/>
                    <a:pt x="4568190" y="132080"/>
                  </a:cubicBezTo>
                  <a:cubicBezTo>
                    <a:pt x="4551680" y="134620"/>
                    <a:pt x="4521200" y="125730"/>
                    <a:pt x="4508500" y="115570"/>
                  </a:cubicBezTo>
                  <a:cubicBezTo>
                    <a:pt x="4497070" y="106680"/>
                    <a:pt x="4491990" y="91440"/>
                    <a:pt x="4489450" y="78740"/>
                  </a:cubicBezTo>
                  <a:cubicBezTo>
                    <a:pt x="4486910" y="66040"/>
                    <a:pt x="4488180" y="48260"/>
                    <a:pt x="4495800" y="36830"/>
                  </a:cubicBezTo>
                  <a:cubicBezTo>
                    <a:pt x="4504690" y="22860"/>
                    <a:pt x="4528820" y="5080"/>
                    <a:pt x="4546600" y="2540"/>
                  </a:cubicBezTo>
                  <a:cubicBezTo>
                    <a:pt x="4564380" y="0"/>
                    <a:pt x="4592320" y="12700"/>
                    <a:pt x="4603750" y="25400"/>
                  </a:cubicBezTo>
                  <a:cubicBezTo>
                    <a:pt x="4613910" y="35560"/>
                    <a:pt x="4618990" y="50800"/>
                    <a:pt x="4618990" y="64770"/>
                  </a:cubicBezTo>
                  <a:cubicBezTo>
                    <a:pt x="4618990" y="81280"/>
                    <a:pt x="4606290" y="107950"/>
                    <a:pt x="4593590" y="119380"/>
                  </a:cubicBezTo>
                  <a:cubicBezTo>
                    <a:pt x="4583430" y="128270"/>
                    <a:pt x="4578350" y="129540"/>
                    <a:pt x="4554220" y="133350"/>
                  </a:cubicBezTo>
                  <a:cubicBezTo>
                    <a:pt x="4298950" y="177800"/>
                    <a:pt x="326390" y="176530"/>
                    <a:pt x="63500" y="129540"/>
                  </a:cubicBezTo>
                  <a:cubicBezTo>
                    <a:pt x="36830" y="124460"/>
                    <a:pt x="31750" y="123190"/>
                    <a:pt x="21590" y="114300"/>
                  </a:cubicBezTo>
                  <a:cubicBezTo>
                    <a:pt x="11430" y="105410"/>
                    <a:pt x="2540" y="88900"/>
                    <a:pt x="1270" y="74930"/>
                  </a:cubicBezTo>
                  <a:cubicBezTo>
                    <a:pt x="0" y="58420"/>
                    <a:pt x="10160" y="33020"/>
                    <a:pt x="21590" y="21590"/>
                  </a:cubicBezTo>
                  <a:cubicBezTo>
                    <a:pt x="31750" y="11430"/>
                    <a:pt x="63500" y="5080"/>
                    <a:pt x="63500" y="508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5564802" y="7411403"/>
            <a:ext cx="3362325" cy="262890"/>
            <a:chOff x="0" y="0"/>
            <a:chExt cx="4483100" cy="35052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9530" y="34290"/>
              <a:ext cx="4384040" cy="289560"/>
            </a:xfrm>
            <a:custGeom>
              <a:avLst/>
              <a:gdLst/>
              <a:ahLst/>
              <a:cxnLst/>
              <a:rect r="r" b="b" t="t" l="l"/>
              <a:pathLst>
                <a:path h="289560" w="4384040">
                  <a:moveTo>
                    <a:pt x="62230" y="140970"/>
                  </a:moveTo>
                  <a:cubicBezTo>
                    <a:pt x="1816100" y="133350"/>
                    <a:pt x="2057400" y="93980"/>
                    <a:pt x="2327910" y="81280"/>
                  </a:cubicBezTo>
                  <a:cubicBezTo>
                    <a:pt x="2589530" y="68580"/>
                    <a:pt x="2896870" y="80010"/>
                    <a:pt x="3102610" y="67310"/>
                  </a:cubicBezTo>
                  <a:cubicBezTo>
                    <a:pt x="3239770" y="59690"/>
                    <a:pt x="3303270" y="41910"/>
                    <a:pt x="3442970" y="33020"/>
                  </a:cubicBezTo>
                  <a:cubicBezTo>
                    <a:pt x="3666490" y="19050"/>
                    <a:pt x="4212590" y="0"/>
                    <a:pt x="4315460" y="16510"/>
                  </a:cubicBezTo>
                  <a:cubicBezTo>
                    <a:pt x="4338320" y="20320"/>
                    <a:pt x="4345940" y="20320"/>
                    <a:pt x="4356100" y="30480"/>
                  </a:cubicBezTo>
                  <a:cubicBezTo>
                    <a:pt x="4368800" y="41910"/>
                    <a:pt x="4382770" y="69850"/>
                    <a:pt x="4382770" y="87630"/>
                  </a:cubicBezTo>
                  <a:cubicBezTo>
                    <a:pt x="4382770" y="102870"/>
                    <a:pt x="4376420" y="118110"/>
                    <a:pt x="4366260" y="128270"/>
                  </a:cubicBezTo>
                  <a:cubicBezTo>
                    <a:pt x="4353560" y="140970"/>
                    <a:pt x="4325620" y="151130"/>
                    <a:pt x="4307840" y="151130"/>
                  </a:cubicBezTo>
                  <a:cubicBezTo>
                    <a:pt x="4293870" y="151130"/>
                    <a:pt x="4278630" y="142240"/>
                    <a:pt x="4268470" y="133350"/>
                  </a:cubicBezTo>
                  <a:cubicBezTo>
                    <a:pt x="4258310" y="124460"/>
                    <a:pt x="4249420" y="109220"/>
                    <a:pt x="4248150" y="95250"/>
                  </a:cubicBezTo>
                  <a:cubicBezTo>
                    <a:pt x="4246880" y="77470"/>
                    <a:pt x="4257040" y="48260"/>
                    <a:pt x="4268470" y="35560"/>
                  </a:cubicBezTo>
                  <a:cubicBezTo>
                    <a:pt x="4278630" y="25400"/>
                    <a:pt x="4293870" y="19050"/>
                    <a:pt x="4307840" y="17780"/>
                  </a:cubicBezTo>
                  <a:cubicBezTo>
                    <a:pt x="4321810" y="16510"/>
                    <a:pt x="4338320" y="17780"/>
                    <a:pt x="4349750" y="26670"/>
                  </a:cubicBezTo>
                  <a:cubicBezTo>
                    <a:pt x="4363720" y="36830"/>
                    <a:pt x="4381500" y="62230"/>
                    <a:pt x="4382770" y="81280"/>
                  </a:cubicBezTo>
                  <a:cubicBezTo>
                    <a:pt x="4384040" y="100330"/>
                    <a:pt x="4368800" y="127000"/>
                    <a:pt x="4356100" y="138430"/>
                  </a:cubicBezTo>
                  <a:cubicBezTo>
                    <a:pt x="4345940" y="148590"/>
                    <a:pt x="4338320" y="148590"/>
                    <a:pt x="4315460" y="152400"/>
                  </a:cubicBezTo>
                  <a:cubicBezTo>
                    <a:pt x="4212590" y="168910"/>
                    <a:pt x="3674110" y="139700"/>
                    <a:pt x="3450590" y="149860"/>
                  </a:cubicBezTo>
                  <a:cubicBezTo>
                    <a:pt x="3308350" y="156210"/>
                    <a:pt x="3242310" y="175260"/>
                    <a:pt x="3103880" y="182880"/>
                  </a:cubicBezTo>
                  <a:cubicBezTo>
                    <a:pt x="2898140" y="194310"/>
                    <a:pt x="2542540" y="187960"/>
                    <a:pt x="2334260" y="195580"/>
                  </a:cubicBezTo>
                  <a:cubicBezTo>
                    <a:pt x="2193290" y="200660"/>
                    <a:pt x="2104390" y="205740"/>
                    <a:pt x="1977390" y="215900"/>
                  </a:cubicBezTo>
                  <a:cubicBezTo>
                    <a:pt x="1830070" y="227330"/>
                    <a:pt x="1704340" y="251460"/>
                    <a:pt x="1502410" y="261620"/>
                  </a:cubicBezTo>
                  <a:cubicBezTo>
                    <a:pt x="1151890" y="279400"/>
                    <a:pt x="199390" y="289560"/>
                    <a:pt x="62230" y="265430"/>
                  </a:cubicBezTo>
                  <a:cubicBezTo>
                    <a:pt x="38100" y="261620"/>
                    <a:pt x="31750" y="259080"/>
                    <a:pt x="21590" y="250190"/>
                  </a:cubicBezTo>
                  <a:cubicBezTo>
                    <a:pt x="11430" y="241300"/>
                    <a:pt x="2540" y="224790"/>
                    <a:pt x="1270" y="210820"/>
                  </a:cubicBezTo>
                  <a:cubicBezTo>
                    <a:pt x="0" y="196850"/>
                    <a:pt x="2540" y="179070"/>
                    <a:pt x="11430" y="167640"/>
                  </a:cubicBezTo>
                  <a:cubicBezTo>
                    <a:pt x="21590" y="154940"/>
                    <a:pt x="62230" y="140970"/>
                    <a:pt x="62230" y="14097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15823882" y="7360920"/>
            <a:ext cx="3666172" cy="175260"/>
            <a:chOff x="0" y="0"/>
            <a:chExt cx="4888230" cy="23368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9530" y="49530"/>
              <a:ext cx="4789170" cy="177800"/>
            </a:xfrm>
            <a:custGeom>
              <a:avLst/>
              <a:gdLst/>
              <a:ahLst/>
              <a:cxnLst/>
              <a:rect r="r" b="b" t="t" l="l"/>
              <a:pathLst>
                <a:path h="177800" w="4789170">
                  <a:moveTo>
                    <a:pt x="63500" y="5080"/>
                  </a:moveTo>
                  <a:cubicBezTo>
                    <a:pt x="4745990" y="5080"/>
                    <a:pt x="4751070" y="5080"/>
                    <a:pt x="4761230" y="13970"/>
                  </a:cubicBezTo>
                  <a:cubicBezTo>
                    <a:pt x="4773930" y="25400"/>
                    <a:pt x="4789170" y="52070"/>
                    <a:pt x="4787900" y="71120"/>
                  </a:cubicBezTo>
                  <a:cubicBezTo>
                    <a:pt x="4786630" y="88900"/>
                    <a:pt x="4770120" y="114300"/>
                    <a:pt x="4756150" y="124460"/>
                  </a:cubicBezTo>
                  <a:cubicBezTo>
                    <a:pt x="4744720" y="133350"/>
                    <a:pt x="4728210" y="134620"/>
                    <a:pt x="4714240" y="133350"/>
                  </a:cubicBezTo>
                  <a:cubicBezTo>
                    <a:pt x="4701540" y="132080"/>
                    <a:pt x="4685030" y="125730"/>
                    <a:pt x="4676140" y="115570"/>
                  </a:cubicBezTo>
                  <a:cubicBezTo>
                    <a:pt x="4664710" y="102870"/>
                    <a:pt x="4654550" y="74930"/>
                    <a:pt x="4655820" y="57150"/>
                  </a:cubicBezTo>
                  <a:cubicBezTo>
                    <a:pt x="4657090" y="43180"/>
                    <a:pt x="4665980" y="27940"/>
                    <a:pt x="4676140" y="19050"/>
                  </a:cubicBezTo>
                  <a:cubicBezTo>
                    <a:pt x="4686300" y="10160"/>
                    <a:pt x="4701540" y="2540"/>
                    <a:pt x="4714240" y="1270"/>
                  </a:cubicBezTo>
                  <a:cubicBezTo>
                    <a:pt x="4728210" y="0"/>
                    <a:pt x="4744720" y="1270"/>
                    <a:pt x="4756150" y="10160"/>
                  </a:cubicBezTo>
                  <a:cubicBezTo>
                    <a:pt x="4770120" y="20320"/>
                    <a:pt x="4786630" y="45720"/>
                    <a:pt x="4787900" y="63500"/>
                  </a:cubicBezTo>
                  <a:cubicBezTo>
                    <a:pt x="4789170" y="82550"/>
                    <a:pt x="4773930" y="109220"/>
                    <a:pt x="4761230" y="120650"/>
                  </a:cubicBezTo>
                  <a:cubicBezTo>
                    <a:pt x="4751070" y="129540"/>
                    <a:pt x="4745990" y="129540"/>
                    <a:pt x="4721860" y="133350"/>
                  </a:cubicBezTo>
                  <a:cubicBezTo>
                    <a:pt x="4460240" y="173990"/>
                    <a:pt x="327660" y="177800"/>
                    <a:pt x="63500" y="129540"/>
                  </a:cubicBezTo>
                  <a:cubicBezTo>
                    <a:pt x="38100" y="124460"/>
                    <a:pt x="33020" y="123190"/>
                    <a:pt x="22860" y="114300"/>
                  </a:cubicBezTo>
                  <a:cubicBezTo>
                    <a:pt x="12700" y="105410"/>
                    <a:pt x="2540" y="88900"/>
                    <a:pt x="1270" y="74930"/>
                  </a:cubicBezTo>
                  <a:cubicBezTo>
                    <a:pt x="0" y="58420"/>
                    <a:pt x="11430" y="31750"/>
                    <a:pt x="22860" y="20320"/>
                  </a:cubicBezTo>
                  <a:cubicBezTo>
                    <a:pt x="33020" y="10160"/>
                    <a:pt x="63500" y="5080"/>
                    <a:pt x="63500" y="508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15721012" y="7197090"/>
            <a:ext cx="3889058" cy="315278"/>
            <a:chOff x="0" y="0"/>
            <a:chExt cx="5185410" cy="42037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9530" y="36830"/>
              <a:ext cx="5087620" cy="368300"/>
            </a:xfrm>
            <a:custGeom>
              <a:avLst/>
              <a:gdLst/>
              <a:ahLst/>
              <a:cxnLst/>
              <a:rect r="r" b="b" t="t" l="l"/>
              <a:pathLst>
                <a:path h="368300" w="5087620">
                  <a:moveTo>
                    <a:pt x="63500" y="208280"/>
                  </a:moveTo>
                  <a:cubicBezTo>
                    <a:pt x="3070860" y="209550"/>
                    <a:pt x="3116580" y="209550"/>
                    <a:pt x="3230880" y="198120"/>
                  </a:cubicBezTo>
                  <a:cubicBezTo>
                    <a:pt x="3364230" y="184150"/>
                    <a:pt x="3486150" y="151130"/>
                    <a:pt x="3661410" y="128270"/>
                  </a:cubicBezTo>
                  <a:cubicBezTo>
                    <a:pt x="3930650" y="92710"/>
                    <a:pt x="4437380" y="43180"/>
                    <a:pt x="4690110" y="26670"/>
                  </a:cubicBezTo>
                  <a:cubicBezTo>
                    <a:pt x="4837430" y="17780"/>
                    <a:pt x="4984750" y="0"/>
                    <a:pt x="5039360" y="16510"/>
                  </a:cubicBezTo>
                  <a:cubicBezTo>
                    <a:pt x="5058410" y="22860"/>
                    <a:pt x="5066030" y="30480"/>
                    <a:pt x="5073650" y="41910"/>
                  </a:cubicBezTo>
                  <a:cubicBezTo>
                    <a:pt x="5081270" y="53340"/>
                    <a:pt x="5087620" y="68580"/>
                    <a:pt x="5085080" y="82550"/>
                  </a:cubicBezTo>
                  <a:cubicBezTo>
                    <a:pt x="5082540" y="99060"/>
                    <a:pt x="5067300" y="124460"/>
                    <a:pt x="5053330" y="134620"/>
                  </a:cubicBezTo>
                  <a:cubicBezTo>
                    <a:pt x="5041900" y="142240"/>
                    <a:pt x="5025390" y="144780"/>
                    <a:pt x="5012690" y="143510"/>
                  </a:cubicBezTo>
                  <a:cubicBezTo>
                    <a:pt x="4999990" y="142240"/>
                    <a:pt x="4984750" y="135890"/>
                    <a:pt x="4974590" y="127000"/>
                  </a:cubicBezTo>
                  <a:cubicBezTo>
                    <a:pt x="4964430" y="118110"/>
                    <a:pt x="4955540" y="102870"/>
                    <a:pt x="4954270" y="88900"/>
                  </a:cubicBezTo>
                  <a:cubicBezTo>
                    <a:pt x="4953000" y="72390"/>
                    <a:pt x="4960620" y="44450"/>
                    <a:pt x="4973320" y="31750"/>
                  </a:cubicBezTo>
                  <a:cubicBezTo>
                    <a:pt x="4986020" y="19050"/>
                    <a:pt x="5016500" y="11430"/>
                    <a:pt x="5033010" y="13970"/>
                  </a:cubicBezTo>
                  <a:cubicBezTo>
                    <a:pt x="5046980" y="15240"/>
                    <a:pt x="5059680" y="25400"/>
                    <a:pt x="5068570" y="35560"/>
                  </a:cubicBezTo>
                  <a:cubicBezTo>
                    <a:pt x="5077460" y="45720"/>
                    <a:pt x="5085080" y="60960"/>
                    <a:pt x="5085080" y="74930"/>
                  </a:cubicBezTo>
                  <a:cubicBezTo>
                    <a:pt x="5085080" y="91440"/>
                    <a:pt x="5072380" y="119380"/>
                    <a:pt x="5059680" y="130810"/>
                  </a:cubicBezTo>
                  <a:cubicBezTo>
                    <a:pt x="5049520" y="140970"/>
                    <a:pt x="5039360" y="140970"/>
                    <a:pt x="5019040" y="144780"/>
                  </a:cubicBezTo>
                  <a:cubicBezTo>
                    <a:pt x="4963160" y="153670"/>
                    <a:pt x="4806950" y="138430"/>
                    <a:pt x="4696460" y="142240"/>
                  </a:cubicBezTo>
                  <a:cubicBezTo>
                    <a:pt x="4578350" y="146050"/>
                    <a:pt x="4445000" y="154940"/>
                    <a:pt x="4333240" y="167640"/>
                  </a:cubicBezTo>
                  <a:cubicBezTo>
                    <a:pt x="4236720" y="179070"/>
                    <a:pt x="4164330" y="200660"/>
                    <a:pt x="4066540" y="212090"/>
                  </a:cubicBezTo>
                  <a:cubicBezTo>
                    <a:pt x="3949700" y="226060"/>
                    <a:pt x="3813810" y="226060"/>
                    <a:pt x="3680460" y="241300"/>
                  </a:cubicBezTo>
                  <a:cubicBezTo>
                    <a:pt x="3536950" y="257810"/>
                    <a:pt x="3373120" y="298450"/>
                    <a:pt x="3235960" y="312420"/>
                  </a:cubicBezTo>
                  <a:cubicBezTo>
                    <a:pt x="3119120" y="325120"/>
                    <a:pt x="3073400" y="325120"/>
                    <a:pt x="2910840" y="328930"/>
                  </a:cubicBezTo>
                  <a:cubicBezTo>
                    <a:pt x="2432050" y="341630"/>
                    <a:pt x="267970" y="368300"/>
                    <a:pt x="63500" y="332740"/>
                  </a:cubicBezTo>
                  <a:cubicBezTo>
                    <a:pt x="38100" y="327660"/>
                    <a:pt x="31750" y="326390"/>
                    <a:pt x="21590" y="317500"/>
                  </a:cubicBezTo>
                  <a:cubicBezTo>
                    <a:pt x="11430" y="308610"/>
                    <a:pt x="2540" y="292100"/>
                    <a:pt x="1270" y="278130"/>
                  </a:cubicBezTo>
                  <a:cubicBezTo>
                    <a:pt x="0" y="261620"/>
                    <a:pt x="10160" y="236220"/>
                    <a:pt x="21590" y="224790"/>
                  </a:cubicBezTo>
                  <a:cubicBezTo>
                    <a:pt x="31750" y="214630"/>
                    <a:pt x="63500" y="208280"/>
                    <a:pt x="63500" y="20828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15814357" y="7499032"/>
            <a:ext cx="230505" cy="470535"/>
            <a:chOff x="0" y="0"/>
            <a:chExt cx="307340" cy="6273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1910" y="46990"/>
              <a:ext cx="214630" cy="532130"/>
            </a:xfrm>
            <a:custGeom>
              <a:avLst/>
              <a:gdLst/>
              <a:ahLst/>
              <a:cxnLst/>
              <a:rect r="r" b="b" t="t" l="l"/>
              <a:pathLst>
                <a:path h="532130" w="214630">
                  <a:moveTo>
                    <a:pt x="214630" y="87630"/>
                  </a:moveTo>
                  <a:cubicBezTo>
                    <a:pt x="161290" y="359410"/>
                    <a:pt x="175260" y="439420"/>
                    <a:pt x="156210" y="478790"/>
                  </a:cubicBezTo>
                  <a:cubicBezTo>
                    <a:pt x="144780" y="502920"/>
                    <a:pt x="121920" y="520700"/>
                    <a:pt x="102870" y="527050"/>
                  </a:cubicBezTo>
                  <a:cubicBezTo>
                    <a:pt x="87630" y="532130"/>
                    <a:pt x="68580" y="530860"/>
                    <a:pt x="54610" y="523240"/>
                  </a:cubicBezTo>
                  <a:cubicBezTo>
                    <a:pt x="36830" y="514350"/>
                    <a:pt x="12700" y="487680"/>
                    <a:pt x="8890" y="467360"/>
                  </a:cubicBezTo>
                  <a:cubicBezTo>
                    <a:pt x="5080" y="447040"/>
                    <a:pt x="16510" y="414020"/>
                    <a:pt x="29210" y="398780"/>
                  </a:cubicBezTo>
                  <a:cubicBezTo>
                    <a:pt x="39370" y="386080"/>
                    <a:pt x="58420" y="379730"/>
                    <a:pt x="73660" y="377190"/>
                  </a:cubicBezTo>
                  <a:cubicBezTo>
                    <a:pt x="88900" y="374650"/>
                    <a:pt x="107950" y="377190"/>
                    <a:pt x="121920" y="386080"/>
                  </a:cubicBezTo>
                  <a:cubicBezTo>
                    <a:pt x="138430" y="397510"/>
                    <a:pt x="158750" y="425450"/>
                    <a:pt x="160020" y="447040"/>
                  </a:cubicBezTo>
                  <a:cubicBezTo>
                    <a:pt x="161290" y="468630"/>
                    <a:pt x="146050" y="499110"/>
                    <a:pt x="132080" y="513080"/>
                  </a:cubicBezTo>
                  <a:cubicBezTo>
                    <a:pt x="120650" y="524510"/>
                    <a:pt x="101600" y="529590"/>
                    <a:pt x="86360" y="529590"/>
                  </a:cubicBezTo>
                  <a:cubicBezTo>
                    <a:pt x="71120" y="529590"/>
                    <a:pt x="52070" y="524510"/>
                    <a:pt x="39370" y="515620"/>
                  </a:cubicBezTo>
                  <a:cubicBezTo>
                    <a:pt x="26670" y="506730"/>
                    <a:pt x="16510" y="495300"/>
                    <a:pt x="11430" y="476250"/>
                  </a:cubicBezTo>
                  <a:cubicBezTo>
                    <a:pt x="0" y="440690"/>
                    <a:pt x="8890" y="354330"/>
                    <a:pt x="17780" y="303530"/>
                  </a:cubicBezTo>
                  <a:cubicBezTo>
                    <a:pt x="24130" y="262890"/>
                    <a:pt x="43180" y="234950"/>
                    <a:pt x="50800" y="195580"/>
                  </a:cubicBezTo>
                  <a:cubicBezTo>
                    <a:pt x="59690" y="151130"/>
                    <a:pt x="53340" y="82550"/>
                    <a:pt x="67310" y="50800"/>
                  </a:cubicBezTo>
                  <a:cubicBezTo>
                    <a:pt x="76200" y="31750"/>
                    <a:pt x="88900" y="17780"/>
                    <a:pt x="104140" y="10160"/>
                  </a:cubicBezTo>
                  <a:cubicBezTo>
                    <a:pt x="119380" y="2540"/>
                    <a:pt x="140970" y="0"/>
                    <a:pt x="157480" y="3810"/>
                  </a:cubicBezTo>
                  <a:cubicBezTo>
                    <a:pt x="173990" y="7620"/>
                    <a:pt x="193040" y="21590"/>
                    <a:pt x="201930" y="35560"/>
                  </a:cubicBezTo>
                  <a:cubicBezTo>
                    <a:pt x="210820" y="49530"/>
                    <a:pt x="214630" y="87630"/>
                    <a:pt x="214630" y="8763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16452532" y="8115300"/>
            <a:ext cx="882968" cy="548640"/>
            <a:chOff x="0" y="0"/>
            <a:chExt cx="1177290" cy="73152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9530" y="52070"/>
              <a:ext cx="1089660" cy="636270"/>
            </a:xfrm>
            <a:custGeom>
              <a:avLst/>
              <a:gdLst/>
              <a:ahLst/>
              <a:cxnLst/>
              <a:rect r="r" b="b" t="t" l="l"/>
              <a:pathLst>
                <a:path h="636270" w="1089660">
                  <a:moveTo>
                    <a:pt x="160020" y="0"/>
                  </a:moveTo>
                  <a:cubicBezTo>
                    <a:pt x="929640" y="3810"/>
                    <a:pt x="963930" y="0"/>
                    <a:pt x="995680" y="21590"/>
                  </a:cubicBezTo>
                  <a:cubicBezTo>
                    <a:pt x="1024890" y="41910"/>
                    <a:pt x="1042670" y="73660"/>
                    <a:pt x="1056640" y="119380"/>
                  </a:cubicBezTo>
                  <a:cubicBezTo>
                    <a:pt x="1083310" y="203200"/>
                    <a:pt x="1089660" y="422910"/>
                    <a:pt x="1076960" y="501650"/>
                  </a:cubicBezTo>
                  <a:cubicBezTo>
                    <a:pt x="1070610" y="539750"/>
                    <a:pt x="1062990" y="562610"/>
                    <a:pt x="1045210" y="581660"/>
                  </a:cubicBezTo>
                  <a:cubicBezTo>
                    <a:pt x="1028700" y="600710"/>
                    <a:pt x="999490" y="610870"/>
                    <a:pt x="974090" y="618490"/>
                  </a:cubicBezTo>
                  <a:cubicBezTo>
                    <a:pt x="946150" y="626110"/>
                    <a:pt x="927100" y="623570"/>
                    <a:pt x="882650" y="626110"/>
                  </a:cubicBezTo>
                  <a:cubicBezTo>
                    <a:pt x="765810" y="631190"/>
                    <a:pt x="363220" y="636270"/>
                    <a:pt x="247650" y="628650"/>
                  </a:cubicBezTo>
                  <a:cubicBezTo>
                    <a:pt x="204470" y="626110"/>
                    <a:pt x="185420" y="631190"/>
                    <a:pt x="158750" y="617220"/>
                  </a:cubicBezTo>
                  <a:cubicBezTo>
                    <a:pt x="128270" y="600710"/>
                    <a:pt x="97790" y="568960"/>
                    <a:pt x="81280" y="525780"/>
                  </a:cubicBezTo>
                  <a:cubicBezTo>
                    <a:pt x="54610" y="455930"/>
                    <a:pt x="81280" y="220980"/>
                    <a:pt x="74930" y="219710"/>
                  </a:cubicBezTo>
                  <a:cubicBezTo>
                    <a:pt x="73660" y="219710"/>
                    <a:pt x="73660" y="241300"/>
                    <a:pt x="68580" y="243840"/>
                  </a:cubicBezTo>
                  <a:cubicBezTo>
                    <a:pt x="63500" y="246380"/>
                    <a:pt x="52070" y="241300"/>
                    <a:pt x="43180" y="233680"/>
                  </a:cubicBezTo>
                  <a:cubicBezTo>
                    <a:pt x="29210" y="220980"/>
                    <a:pt x="2540" y="189230"/>
                    <a:pt x="1270" y="165100"/>
                  </a:cubicBezTo>
                  <a:cubicBezTo>
                    <a:pt x="0" y="142240"/>
                    <a:pt x="17780" y="107950"/>
                    <a:pt x="34290" y="92710"/>
                  </a:cubicBezTo>
                  <a:cubicBezTo>
                    <a:pt x="48260" y="80010"/>
                    <a:pt x="68580" y="74930"/>
                    <a:pt x="86360" y="74930"/>
                  </a:cubicBezTo>
                  <a:cubicBezTo>
                    <a:pt x="104140" y="74930"/>
                    <a:pt x="124460" y="82550"/>
                    <a:pt x="138430" y="92710"/>
                  </a:cubicBezTo>
                  <a:cubicBezTo>
                    <a:pt x="152400" y="102870"/>
                    <a:pt x="165100" y="119380"/>
                    <a:pt x="168910" y="137160"/>
                  </a:cubicBezTo>
                  <a:cubicBezTo>
                    <a:pt x="172720" y="158750"/>
                    <a:pt x="167640" y="198120"/>
                    <a:pt x="152400" y="215900"/>
                  </a:cubicBezTo>
                  <a:cubicBezTo>
                    <a:pt x="137160" y="233680"/>
                    <a:pt x="100330" y="246380"/>
                    <a:pt x="77470" y="245110"/>
                  </a:cubicBezTo>
                  <a:cubicBezTo>
                    <a:pt x="59690" y="245110"/>
                    <a:pt x="40640" y="233680"/>
                    <a:pt x="27940" y="222250"/>
                  </a:cubicBezTo>
                  <a:cubicBezTo>
                    <a:pt x="15240" y="210820"/>
                    <a:pt x="3810" y="191770"/>
                    <a:pt x="2540" y="173990"/>
                  </a:cubicBezTo>
                  <a:cubicBezTo>
                    <a:pt x="1270" y="152400"/>
                    <a:pt x="12700" y="115570"/>
                    <a:pt x="27940" y="99060"/>
                  </a:cubicBezTo>
                  <a:cubicBezTo>
                    <a:pt x="40640" y="85090"/>
                    <a:pt x="63500" y="78740"/>
                    <a:pt x="77470" y="76200"/>
                  </a:cubicBezTo>
                  <a:cubicBezTo>
                    <a:pt x="87630" y="73660"/>
                    <a:pt x="93980" y="73660"/>
                    <a:pt x="105410" y="77470"/>
                  </a:cubicBezTo>
                  <a:cubicBezTo>
                    <a:pt x="130810" y="85090"/>
                    <a:pt x="194310" y="113030"/>
                    <a:pt x="217170" y="140970"/>
                  </a:cubicBezTo>
                  <a:cubicBezTo>
                    <a:pt x="236220" y="162560"/>
                    <a:pt x="240030" y="190500"/>
                    <a:pt x="245110" y="219710"/>
                  </a:cubicBezTo>
                  <a:cubicBezTo>
                    <a:pt x="251460" y="255270"/>
                    <a:pt x="250190" y="302260"/>
                    <a:pt x="245110" y="341630"/>
                  </a:cubicBezTo>
                  <a:cubicBezTo>
                    <a:pt x="240030" y="381000"/>
                    <a:pt x="193040" y="431800"/>
                    <a:pt x="213360" y="458470"/>
                  </a:cubicBezTo>
                  <a:cubicBezTo>
                    <a:pt x="260350" y="520700"/>
                    <a:pt x="737870" y="424180"/>
                    <a:pt x="844550" y="459740"/>
                  </a:cubicBezTo>
                  <a:cubicBezTo>
                    <a:pt x="886460" y="473710"/>
                    <a:pt x="914400" y="525780"/>
                    <a:pt x="923290" y="519430"/>
                  </a:cubicBezTo>
                  <a:cubicBezTo>
                    <a:pt x="932180" y="514350"/>
                    <a:pt x="906780" y="469900"/>
                    <a:pt x="902970" y="435610"/>
                  </a:cubicBezTo>
                  <a:cubicBezTo>
                    <a:pt x="896620" y="386080"/>
                    <a:pt x="913130" y="298450"/>
                    <a:pt x="904240" y="247650"/>
                  </a:cubicBezTo>
                  <a:cubicBezTo>
                    <a:pt x="897890" y="210820"/>
                    <a:pt x="902970" y="176530"/>
                    <a:pt x="869950" y="153670"/>
                  </a:cubicBezTo>
                  <a:cubicBezTo>
                    <a:pt x="782320" y="91440"/>
                    <a:pt x="237490" y="179070"/>
                    <a:pt x="142240" y="149860"/>
                  </a:cubicBezTo>
                  <a:cubicBezTo>
                    <a:pt x="116840" y="142240"/>
                    <a:pt x="106680" y="133350"/>
                    <a:pt x="97790" y="119380"/>
                  </a:cubicBezTo>
                  <a:cubicBezTo>
                    <a:pt x="88900" y="105410"/>
                    <a:pt x="83820" y="83820"/>
                    <a:pt x="85090" y="67310"/>
                  </a:cubicBezTo>
                  <a:cubicBezTo>
                    <a:pt x="86360" y="50800"/>
                    <a:pt x="96520" y="30480"/>
                    <a:pt x="109220" y="19050"/>
                  </a:cubicBezTo>
                  <a:cubicBezTo>
                    <a:pt x="121920" y="7620"/>
                    <a:pt x="160020" y="0"/>
                    <a:pt x="160020" y="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15611104" y="7197090"/>
            <a:ext cx="3296392" cy="3596115"/>
            <a:chOff x="0" y="0"/>
            <a:chExt cx="1165860" cy="127186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1910" y="50650"/>
              <a:ext cx="1082040" cy="1142428"/>
            </a:xfrm>
            <a:custGeom>
              <a:avLst/>
              <a:gdLst/>
              <a:ahLst/>
              <a:cxnLst/>
              <a:rect r="r" b="b" t="t" l="l"/>
              <a:pathLst>
                <a:path h="1142428" w="1082040">
                  <a:moveTo>
                    <a:pt x="331470" y="90043"/>
                  </a:moveTo>
                  <a:cubicBezTo>
                    <a:pt x="473710" y="182901"/>
                    <a:pt x="528320" y="188528"/>
                    <a:pt x="594360" y="196970"/>
                  </a:cubicBezTo>
                  <a:cubicBezTo>
                    <a:pt x="689610" y="208225"/>
                    <a:pt x="872490" y="163203"/>
                    <a:pt x="944880" y="208225"/>
                  </a:cubicBezTo>
                  <a:cubicBezTo>
                    <a:pt x="980440" y="230736"/>
                    <a:pt x="1004570" y="264503"/>
                    <a:pt x="1018540" y="306710"/>
                  </a:cubicBezTo>
                  <a:cubicBezTo>
                    <a:pt x="1029970" y="340477"/>
                    <a:pt x="1032510" y="391126"/>
                    <a:pt x="1031240" y="427707"/>
                  </a:cubicBezTo>
                  <a:cubicBezTo>
                    <a:pt x="1029970" y="455845"/>
                    <a:pt x="1026160" y="483984"/>
                    <a:pt x="1018540" y="506495"/>
                  </a:cubicBezTo>
                  <a:cubicBezTo>
                    <a:pt x="1008380" y="534633"/>
                    <a:pt x="993140" y="557144"/>
                    <a:pt x="971550" y="576841"/>
                  </a:cubicBezTo>
                  <a:cubicBezTo>
                    <a:pt x="930910" y="613421"/>
                    <a:pt x="857250" y="638746"/>
                    <a:pt x="782320" y="655629"/>
                  </a:cubicBezTo>
                  <a:cubicBezTo>
                    <a:pt x="678180" y="678140"/>
                    <a:pt x="477520" y="714720"/>
                    <a:pt x="401320" y="669699"/>
                  </a:cubicBezTo>
                  <a:cubicBezTo>
                    <a:pt x="364490" y="650002"/>
                    <a:pt x="323850" y="596538"/>
                    <a:pt x="326390" y="574027"/>
                  </a:cubicBezTo>
                  <a:cubicBezTo>
                    <a:pt x="332740" y="514936"/>
                    <a:pt x="795020" y="503681"/>
                    <a:pt x="877570" y="559958"/>
                  </a:cubicBezTo>
                  <a:cubicBezTo>
                    <a:pt x="904240" y="576841"/>
                    <a:pt x="915670" y="599352"/>
                    <a:pt x="925830" y="633118"/>
                  </a:cubicBezTo>
                  <a:cubicBezTo>
                    <a:pt x="935990" y="666885"/>
                    <a:pt x="941070" y="723162"/>
                    <a:pt x="939800" y="759742"/>
                  </a:cubicBezTo>
                  <a:cubicBezTo>
                    <a:pt x="938530" y="790695"/>
                    <a:pt x="934720" y="816019"/>
                    <a:pt x="925830" y="841344"/>
                  </a:cubicBezTo>
                  <a:cubicBezTo>
                    <a:pt x="915670" y="869483"/>
                    <a:pt x="901700" y="897621"/>
                    <a:pt x="877570" y="914505"/>
                  </a:cubicBezTo>
                  <a:cubicBezTo>
                    <a:pt x="830580" y="948271"/>
                    <a:pt x="707390" y="894808"/>
                    <a:pt x="643890" y="920132"/>
                  </a:cubicBezTo>
                  <a:cubicBezTo>
                    <a:pt x="596900" y="937015"/>
                    <a:pt x="572770" y="982037"/>
                    <a:pt x="527050" y="1007362"/>
                  </a:cubicBezTo>
                  <a:cubicBezTo>
                    <a:pt x="462280" y="1041128"/>
                    <a:pt x="342900" y="1094592"/>
                    <a:pt x="292100" y="1080522"/>
                  </a:cubicBezTo>
                  <a:cubicBezTo>
                    <a:pt x="266700" y="1074895"/>
                    <a:pt x="250190" y="1060825"/>
                    <a:pt x="236220" y="1032687"/>
                  </a:cubicBezTo>
                  <a:cubicBezTo>
                    <a:pt x="222250" y="1004548"/>
                    <a:pt x="210820" y="956712"/>
                    <a:pt x="208280" y="917318"/>
                  </a:cubicBezTo>
                  <a:cubicBezTo>
                    <a:pt x="205740" y="875111"/>
                    <a:pt x="212090" y="821647"/>
                    <a:pt x="222250" y="787881"/>
                  </a:cubicBezTo>
                  <a:cubicBezTo>
                    <a:pt x="232410" y="754114"/>
                    <a:pt x="242570" y="734417"/>
                    <a:pt x="270510" y="714720"/>
                  </a:cubicBezTo>
                  <a:cubicBezTo>
                    <a:pt x="363220" y="652815"/>
                    <a:pt x="909320" y="841344"/>
                    <a:pt x="933450" y="734417"/>
                  </a:cubicBezTo>
                  <a:cubicBezTo>
                    <a:pt x="943610" y="692210"/>
                    <a:pt x="895350" y="604980"/>
                    <a:pt x="871220" y="554330"/>
                  </a:cubicBezTo>
                  <a:cubicBezTo>
                    <a:pt x="848360" y="506495"/>
                    <a:pt x="834390" y="467101"/>
                    <a:pt x="793750" y="438962"/>
                  </a:cubicBezTo>
                  <a:cubicBezTo>
                    <a:pt x="690880" y="368615"/>
                    <a:pt x="222250" y="320780"/>
                    <a:pt x="195580" y="438962"/>
                  </a:cubicBezTo>
                  <a:cubicBezTo>
                    <a:pt x="181610" y="498053"/>
                    <a:pt x="234950" y="652815"/>
                    <a:pt x="287020" y="711907"/>
                  </a:cubicBezTo>
                  <a:cubicBezTo>
                    <a:pt x="377190" y="813206"/>
                    <a:pt x="675640" y="821647"/>
                    <a:pt x="749300" y="731604"/>
                  </a:cubicBezTo>
                  <a:cubicBezTo>
                    <a:pt x="782320" y="689396"/>
                    <a:pt x="806450" y="585283"/>
                    <a:pt x="798830" y="545889"/>
                  </a:cubicBezTo>
                  <a:cubicBezTo>
                    <a:pt x="791210" y="506495"/>
                    <a:pt x="741680" y="509308"/>
                    <a:pt x="701040" y="500867"/>
                  </a:cubicBezTo>
                  <a:cubicBezTo>
                    <a:pt x="635000" y="483984"/>
                    <a:pt x="500380" y="478356"/>
                    <a:pt x="438150" y="495239"/>
                  </a:cubicBezTo>
                  <a:cubicBezTo>
                    <a:pt x="402590" y="506495"/>
                    <a:pt x="389890" y="534633"/>
                    <a:pt x="355600" y="545889"/>
                  </a:cubicBezTo>
                  <a:cubicBezTo>
                    <a:pt x="303530" y="562772"/>
                    <a:pt x="199390" y="588097"/>
                    <a:pt x="156210" y="548703"/>
                  </a:cubicBezTo>
                  <a:cubicBezTo>
                    <a:pt x="128270" y="523378"/>
                    <a:pt x="109220" y="467101"/>
                    <a:pt x="101600" y="422079"/>
                  </a:cubicBezTo>
                  <a:cubicBezTo>
                    <a:pt x="95250" y="385499"/>
                    <a:pt x="97790" y="337663"/>
                    <a:pt x="104140" y="303897"/>
                  </a:cubicBezTo>
                  <a:cubicBezTo>
                    <a:pt x="110490" y="270130"/>
                    <a:pt x="124460" y="233550"/>
                    <a:pt x="138430" y="213853"/>
                  </a:cubicBezTo>
                  <a:cubicBezTo>
                    <a:pt x="152400" y="194156"/>
                    <a:pt x="172720" y="180087"/>
                    <a:pt x="190500" y="185714"/>
                  </a:cubicBezTo>
                  <a:cubicBezTo>
                    <a:pt x="212090" y="194156"/>
                    <a:pt x="243840" y="241992"/>
                    <a:pt x="255270" y="281386"/>
                  </a:cubicBezTo>
                  <a:cubicBezTo>
                    <a:pt x="265430" y="315152"/>
                    <a:pt x="267970" y="362988"/>
                    <a:pt x="265430" y="399568"/>
                  </a:cubicBezTo>
                  <a:cubicBezTo>
                    <a:pt x="262890" y="436148"/>
                    <a:pt x="255270" y="478356"/>
                    <a:pt x="241300" y="503681"/>
                  </a:cubicBezTo>
                  <a:cubicBezTo>
                    <a:pt x="224790" y="534633"/>
                    <a:pt x="186690" y="559958"/>
                    <a:pt x="165100" y="554330"/>
                  </a:cubicBezTo>
                  <a:cubicBezTo>
                    <a:pt x="147320" y="548703"/>
                    <a:pt x="130810" y="520564"/>
                    <a:pt x="119380" y="492425"/>
                  </a:cubicBezTo>
                  <a:cubicBezTo>
                    <a:pt x="107950" y="464287"/>
                    <a:pt x="100330" y="419265"/>
                    <a:pt x="99060" y="382685"/>
                  </a:cubicBezTo>
                  <a:cubicBezTo>
                    <a:pt x="97790" y="346104"/>
                    <a:pt x="104140" y="301083"/>
                    <a:pt x="113030" y="270130"/>
                  </a:cubicBezTo>
                  <a:cubicBezTo>
                    <a:pt x="121920" y="239178"/>
                    <a:pt x="134620" y="213853"/>
                    <a:pt x="154940" y="196970"/>
                  </a:cubicBezTo>
                  <a:cubicBezTo>
                    <a:pt x="191770" y="166017"/>
                    <a:pt x="281940" y="191342"/>
                    <a:pt x="332740" y="177273"/>
                  </a:cubicBezTo>
                  <a:cubicBezTo>
                    <a:pt x="372110" y="166017"/>
                    <a:pt x="389890" y="137879"/>
                    <a:pt x="434340" y="126623"/>
                  </a:cubicBezTo>
                  <a:cubicBezTo>
                    <a:pt x="519430" y="106926"/>
                    <a:pt x="725170" y="104112"/>
                    <a:pt x="806450" y="126623"/>
                  </a:cubicBezTo>
                  <a:cubicBezTo>
                    <a:pt x="847090" y="137879"/>
                    <a:pt x="872490" y="146320"/>
                    <a:pt x="896620" y="177273"/>
                  </a:cubicBezTo>
                  <a:cubicBezTo>
                    <a:pt x="919480" y="205411"/>
                    <a:pt x="937260" y="247619"/>
                    <a:pt x="949960" y="303897"/>
                  </a:cubicBezTo>
                  <a:cubicBezTo>
                    <a:pt x="966470" y="382685"/>
                    <a:pt x="969010" y="534633"/>
                    <a:pt x="970280" y="630305"/>
                  </a:cubicBezTo>
                  <a:cubicBezTo>
                    <a:pt x="971550" y="703465"/>
                    <a:pt x="972820" y="759742"/>
                    <a:pt x="963930" y="824461"/>
                  </a:cubicBezTo>
                  <a:cubicBezTo>
                    <a:pt x="953770" y="897621"/>
                    <a:pt x="930910" y="998920"/>
                    <a:pt x="904240" y="1046756"/>
                  </a:cubicBezTo>
                  <a:cubicBezTo>
                    <a:pt x="882650" y="1086150"/>
                    <a:pt x="863600" y="1094592"/>
                    <a:pt x="824230" y="1108661"/>
                  </a:cubicBezTo>
                  <a:cubicBezTo>
                    <a:pt x="730250" y="1142427"/>
                    <a:pt x="435610" y="1125544"/>
                    <a:pt x="331470" y="1105847"/>
                  </a:cubicBezTo>
                  <a:cubicBezTo>
                    <a:pt x="281940" y="1097406"/>
                    <a:pt x="252730" y="1105847"/>
                    <a:pt x="223520" y="1066453"/>
                  </a:cubicBezTo>
                  <a:cubicBezTo>
                    <a:pt x="193040" y="1027059"/>
                    <a:pt x="180340" y="920132"/>
                    <a:pt x="152400" y="866669"/>
                  </a:cubicBezTo>
                  <a:cubicBezTo>
                    <a:pt x="124460" y="813206"/>
                    <a:pt x="80010" y="799136"/>
                    <a:pt x="55880" y="748487"/>
                  </a:cubicBezTo>
                  <a:cubicBezTo>
                    <a:pt x="34290" y="700651"/>
                    <a:pt x="16510" y="641560"/>
                    <a:pt x="8890" y="576841"/>
                  </a:cubicBezTo>
                  <a:cubicBezTo>
                    <a:pt x="0" y="506495"/>
                    <a:pt x="0" y="416451"/>
                    <a:pt x="8890" y="343291"/>
                  </a:cubicBezTo>
                  <a:cubicBezTo>
                    <a:pt x="19050" y="264503"/>
                    <a:pt x="43180" y="168831"/>
                    <a:pt x="69850" y="120996"/>
                  </a:cubicBezTo>
                  <a:cubicBezTo>
                    <a:pt x="92710" y="81602"/>
                    <a:pt x="109220" y="75974"/>
                    <a:pt x="149860" y="61904"/>
                  </a:cubicBezTo>
                  <a:cubicBezTo>
                    <a:pt x="269240" y="19697"/>
                    <a:pt x="735330" y="0"/>
                    <a:pt x="873760" y="73160"/>
                  </a:cubicBezTo>
                  <a:cubicBezTo>
                    <a:pt x="934720" y="106926"/>
                    <a:pt x="971550" y="143506"/>
                    <a:pt x="996950" y="211039"/>
                  </a:cubicBezTo>
                  <a:cubicBezTo>
                    <a:pt x="1018540" y="267316"/>
                    <a:pt x="1012190" y="362988"/>
                    <a:pt x="1026160" y="427707"/>
                  </a:cubicBezTo>
                  <a:cubicBezTo>
                    <a:pt x="1038860" y="489611"/>
                    <a:pt x="1065530" y="531819"/>
                    <a:pt x="1073150" y="593724"/>
                  </a:cubicBezTo>
                  <a:cubicBezTo>
                    <a:pt x="1082040" y="661257"/>
                    <a:pt x="1082040" y="751301"/>
                    <a:pt x="1073150" y="824461"/>
                  </a:cubicBezTo>
                  <a:cubicBezTo>
                    <a:pt x="1062990" y="900435"/>
                    <a:pt x="1038860" y="996107"/>
                    <a:pt x="1012190" y="1043942"/>
                  </a:cubicBezTo>
                  <a:cubicBezTo>
                    <a:pt x="990600" y="1083336"/>
                    <a:pt x="971550" y="1091778"/>
                    <a:pt x="933450" y="1105847"/>
                  </a:cubicBezTo>
                  <a:cubicBezTo>
                    <a:pt x="836930" y="1142427"/>
                    <a:pt x="535940" y="1125544"/>
                    <a:pt x="412750" y="1105847"/>
                  </a:cubicBezTo>
                  <a:cubicBezTo>
                    <a:pt x="344170" y="1094592"/>
                    <a:pt x="285750" y="1097406"/>
                    <a:pt x="252730" y="1058012"/>
                  </a:cubicBezTo>
                  <a:cubicBezTo>
                    <a:pt x="232410" y="1032687"/>
                    <a:pt x="219710" y="998920"/>
                    <a:pt x="213360" y="959526"/>
                  </a:cubicBezTo>
                  <a:cubicBezTo>
                    <a:pt x="207010" y="922946"/>
                    <a:pt x="207010" y="866669"/>
                    <a:pt x="212090" y="830089"/>
                  </a:cubicBezTo>
                  <a:cubicBezTo>
                    <a:pt x="215900" y="799136"/>
                    <a:pt x="224790" y="779439"/>
                    <a:pt x="234950" y="756928"/>
                  </a:cubicBezTo>
                  <a:cubicBezTo>
                    <a:pt x="247650" y="731604"/>
                    <a:pt x="261620" y="709093"/>
                    <a:pt x="285750" y="692210"/>
                  </a:cubicBezTo>
                  <a:cubicBezTo>
                    <a:pt x="328930" y="661257"/>
                    <a:pt x="422910" y="683768"/>
                    <a:pt x="485140" y="658443"/>
                  </a:cubicBezTo>
                  <a:cubicBezTo>
                    <a:pt x="542290" y="635932"/>
                    <a:pt x="586740" y="574027"/>
                    <a:pt x="643890" y="554330"/>
                  </a:cubicBezTo>
                  <a:cubicBezTo>
                    <a:pt x="708660" y="534633"/>
                    <a:pt x="814070" y="543075"/>
                    <a:pt x="857250" y="554330"/>
                  </a:cubicBezTo>
                  <a:cubicBezTo>
                    <a:pt x="876300" y="559958"/>
                    <a:pt x="885190" y="559958"/>
                    <a:pt x="896620" y="574027"/>
                  </a:cubicBezTo>
                  <a:cubicBezTo>
                    <a:pt x="908050" y="588097"/>
                    <a:pt x="918210" y="607794"/>
                    <a:pt x="925830" y="633118"/>
                  </a:cubicBezTo>
                  <a:cubicBezTo>
                    <a:pt x="934720" y="664071"/>
                    <a:pt x="942340" y="720348"/>
                    <a:pt x="939800" y="759742"/>
                  </a:cubicBezTo>
                  <a:cubicBezTo>
                    <a:pt x="937260" y="799136"/>
                    <a:pt x="925830" y="846972"/>
                    <a:pt x="911860" y="875111"/>
                  </a:cubicBezTo>
                  <a:cubicBezTo>
                    <a:pt x="897890" y="900435"/>
                    <a:pt x="885190" y="908877"/>
                    <a:pt x="857250" y="920132"/>
                  </a:cubicBezTo>
                  <a:cubicBezTo>
                    <a:pt x="772160" y="953899"/>
                    <a:pt x="429260" y="965154"/>
                    <a:pt x="327660" y="908877"/>
                  </a:cubicBezTo>
                  <a:cubicBezTo>
                    <a:pt x="283210" y="883552"/>
                    <a:pt x="259080" y="861041"/>
                    <a:pt x="238760" y="807578"/>
                  </a:cubicBezTo>
                  <a:cubicBezTo>
                    <a:pt x="218440" y="754114"/>
                    <a:pt x="203200" y="658443"/>
                    <a:pt x="207010" y="588097"/>
                  </a:cubicBezTo>
                  <a:cubicBezTo>
                    <a:pt x="212090" y="512122"/>
                    <a:pt x="240030" y="413637"/>
                    <a:pt x="270510" y="368615"/>
                  </a:cubicBezTo>
                  <a:cubicBezTo>
                    <a:pt x="303530" y="320780"/>
                    <a:pt x="345440" y="329221"/>
                    <a:pt x="401320" y="317966"/>
                  </a:cubicBezTo>
                  <a:cubicBezTo>
                    <a:pt x="502920" y="295455"/>
                    <a:pt x="728980" y="323594"/>
                    <a:pt x="828040" y="295455"/>
                  </a:cubicBezTo>
                  <a:cubicBezTo>
                    <a:pt x="882650" y="281386"/>
                    <a:pt x="919480" y="225108"/>
                    <a:pt x="953770" y="233550"/>
                  </a:cubicBezTo>
                  <a:cubicBezTo>
                    <a:pt x="979170" y="241992"/>
                    <a:pt x="1005840" y="270130"/>
                    <a:pt x="1018540" y="306710"/>
                  </a:cubicBezTo>
                  <a:cubicBezTo>
                    <a:pt x="1029970" y="337663"/>
                    <a:pt x="1033780" y="388312"/>
                    <a:pt x="1031240" y="427707"/>
                  </a:cubicBezTo>
                  <a:cubicBezTo>
                    <a:pt x="1028700" y="467101"/>
                    <a:pt x="1018540" y="512122"/>
                    <a:pt x="1005840" y="537447"/>
                  </a:cubicBezTo>
                  <a:cubicBezTo>
                    <a:pt x="993140" y="562772"/>
                    <a:pt x="969010" y="585283"/>
                    <a:pt x="953770" y="582469"/>
                  </a:cubicBezTo>
                  <a:cubicBezTo>
                    <a:pt x="941070" y="579655"/>
                    <a:pt x="939800" y="545889"/>
                    <a:pt x="922020" y="534633"/>
                  </a:cubicBezTo>
                  <a:cubicBezTo>
                    <a:pt x="869950" y="498053"/>
                    <a:pt x="684530" y="537447"/>
                    <a:pt x="586740" y="526192"/>
                  </a:cubicBezTo>
                  <a:cubicBezTo>
                    <a:pt x="509270" y="514936"/>
                    <a:pt x="436880" y="506495"/>
                    <a:pt x="378460" y="478356"/>
                  </a:cubicBezTo>
                  <a:cubicBezTo>
                    <a:pt x="335280" y="455845"/>
                    <a:pt x="290830" y="433334"/>
                    <a:pt x="266700" y="393940"/>
                  </a:cubicBezTo>
                  <a:cubicBezTo>
                    <a:pt x="250190" y="368615"/>
                    <a:pt x="237490" y="337663"/>
                    <a:pt x="233680" y="298269"/>
                  </a:cubicBezTo>
                  <a:cubicBezTo>
                    <a:pt x="228600" y="256061"/>
                    <a:pt x="237490" y="177273"/>
                    <a:pt x="247650" y="143506"/>
                  </a:cubicBezTo>
                  <a:cubicBezTo>
                    <a:pt x="255270" y="118182"/>
                    <a:pt x="265430" y="101299"/>
                    <a:pt x="278130" y="92857"/>
                  </a:cubicBezTo>
                  <a:cubicBezTo>
                    <a:pt x="293370" y="81602"/>
                    <a:pt x="331470" y="90043"/>
                    <a:pt x="331470" y="90043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14997284" y="-518636"/>
            <a:ext cx="4524033" cy="8034338"/>
            <a:chOff x="0" y="0"/>
            <a:chExt cx="1065530" cy="18923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38100" y="41910"/>
              <a:ext cx="980440" cy="1831340"/>
            </a:xfrm>
            <a:custGeom>
              <a:avLst/>
              <a:gdLst/>
              <a:ahLst/>
              <a:cxnLst/>
              <a:rect r="r" b="b" t="t" l="l"/>
              <a:pathLst>
                <a:path h="1831340" w="980440">
                  <a:moveTo>
                    <a:pt x="302260" y="1658620"/>
                  </a:moveTo>
                  <a:cubicBezTo>
                    <a:pt x="171450" y="1273810"/>
                    <a:pt x="143510" y="1170940"/>
                    <a:pt x="128270" y="1085850"/>
                  </a:cubicBezTo>
                  <a:cubicBezTo>
                    <a:pt x="116840" y="1017270"/>
                    <a:pt x="123190" y="957580"/>
                    <a:pt x="110490" y="895350"/>
                  </a:cubicBezTo>
                  <a:cubicBezTo>
                    <a:pt x="97790" y="831850"/>
                    <a:pt x="67310" y="786130"/>
                    <a:pt x="54610" y="708660"/>
                  </a:cubicBezTo>
                  <a:cubicBezTo>
                    <a:pt x="35560" y="588010"/>
                    <a:pt x="30480" y="314960"/>
                    <a:pt x="44450" y="236220"/>
                  </a:cubicBezTo>
                  <a:cubicBezTo>
                    <a:pt x="49530" y="208280"/>
                    <a:pt x="53340" y="195580"/>
                    <a:pt x="64770" y="182880"/>
                  </a:cubicBezTo>
                  <a:cubicBezTo>
                    <a:pt x="76200" y="170180"/>
                    <a:pt x="96520" y="160020"/>
                    <a:pt x="114300" y="157480"/>
                  </a:cubicBezTo>
                  <a:cubicBezTo>
                    <a:pt x="132080" y="154940"/>
                    <a:pt x="154940" y="158750"/>
                    <a:pt x="168910" y="170180"/>
                  </a:cubicBezTo>
                  <a:cubicBezTo>
                    <a:pt x="185420" y="182880"/>
                    <a:pt x="194310" y="199390"/>
                    <a:pt x="203200" y="236220"/>
                  </a:cubicBezTo>
                  <a:cubicBezTo>
                    <a:pt x="233680" y="361950"/>
                    <a:pt x="187960" y="897890"/>
                    <a:pt x="205740" y="1129030"/>
                  </a:cubicBezTo>
                  <a:cubicBezTo>
                    <a:pt x="217170" y="1277620"/>
                    <a:pt x="252730" y="1394460"/>
                    <a:pt x="260350" y="1492250"/>
                  </a:cubicBezTo>
                  <a:cubicBezTo>
                    <a:pt x="265430" y="1559560"/>
                    <a:pt x="237490" y="1642110"/>
                    <a:pt x="262890" y="1661160"/>
                  </a:cubicBezTo>
                  <a:cubicBezTo>
                    <a:pt x="284480" y="1677670"/>
                    <a:pt x="330200" y="1637030"/>
                    <a:pt x="383540" y="1630680"/>
                  </a:cubicBezTo>
                  <a:cubicBezTo>
                    <a:pt x="483870" y="1619250"/>
                    <a:pt x="798830" y="1673860"/>
                    <a:pt x="820420" y="1637030"/>
                  </a:cubicBezTo>
                  <a:cubicBezTo>
                    <a:pt x="829310" y="1621790"/>
                    <a:pt x="792480" y="1605280"/>
                    <a:pt x="782320" y="1569720"/>
                  </a:cubicBezTo>
                  <a:cubicBezTo>
                    <a:pt x="753110" y="1473200"/>
                    <a:pt x="768350" y="1109980"/>
                    <a:pt x="740410" y="991870"/>
                  </a:cubicBezTo>
                  <a:cubicBezTo>
                    <a:pt x="727710" y="935990"/>
                    <a:pt x="706120" y="928370"/>
                    <a:pt x="690880" y="875030"/>
                  </a:cubicBezTo>
                  <a:cubicBezTo>
                    <a:pt x="662940" y="772160"/>
                    <a:pt x="636270" y="525780"/>
                    <a:pt x="626110" y="407670"/>
                  </a:cubicBezTo>
                  <a:cubicBezTo>
                    <a:pt x="619760" y="336550"/>
                    <a:pt x="637540" y="276860"/>
                    <a:pt x="618490" y="236220"/>
                  </a:cubicBezTo>
                  <a:cubicBezTo>
                    <a:pt x="604520" y="205740"/>
                    <a:pt x="581660" y="185420"/>
                    <a:pt x="548640" y="172720"/>
                  </a:cubicBezTo>
                  <a:cubicBezTo>
                    <a:pt x="500380" y="154940"/>
                    <a:pt x="393700" y="166370"/>
                    <a:pt x="341630" y="177800"/>
                  </a:cubicBezTo>
                  <a:cubicBezTo>
                    <a:pt x="308610" y="185420"/>
                    <a:pt x="288290" y="194310"/>
                    <a:pt x="264160" y="210820"/>
                  </a:cubicBezTo>
                  <a:cubicBezTo>
                    <a:pt x="236220" y="229870"/>
                    <a:pt x="190500" y="265430"/>
                    <a:pt x="189230" y="293370"/>
                  </a:cubicBezTo>
                  <a:cubicBezTo>
                    <a:pt x="187960" y="320040"/>
                    <a:pt x="242570" y="350520"/>
                    <a:pt x="247650" y="377190"/>
                  </a:cubicBezTo>
                  <a:cubicBezTo>
                    <a:pt x="251460" y="398780"/>
                    <a:pt x="246380" y="421640"/>
                    <a:pt x="234950" y="438150"/>
                  </a:cubicBezTo>
                  <a:cubicBezTo>
                    <a:pt x="220980" y="455930"/>
                    <a:pt x="187960" y="474980"/>
                    <a:pt x="165100" y="477520"/>
                  </a:cubicBezTo>
                  <a:cubicBezTo>
                    <a:pt x="144780" y="480060"/>
                    <a:pt x="119380" y="473710"/>
                    <a:pt x="106680" y="458470"/>
                  </a:cubicBezTo>
                  <a:cubicBezTo>
                    <a:pt x="87630" y="435610"/>
                    <a:pt x="78740" y="374650"/>
                    <a:pt x="87630" y="327660"/>
                  </a:cubicBezTo>
                  <a:cubicBezTo>
                    <a:pt x="99060" y="265430"/>
                    <a:pt x="163830" y="180340"/>
                    <a:pt x="201930" y="125730"/>
                  </a:cubicBezTo>
                  <a:cubicBezTo>
                    <a:pt x="229870" y="85090"/>
                    <a:pt x="250190" y="43180"/>
                    <a:pt x="287020" y="26670"/>
                  </a:cubicBezTo>
                  <a:cubicBezTo>
                    <a:pt x="326390" y="8890"/>
                    <a:pt x="403860" y="11430"/>
                    <a:pt x="435610" y="31750"/>
                  </a:cubicBezTo>
                  <a:cubicBezTo>
                    <a:pt x="459740" y="46990"/>
                    <a:pt x="467360" y="72390"/>
                    <a:pt x="476250" y="109220"/>
                  </a:cubicBezTo>
                  <a:cubicBezTo>
                    <a:pt x="496570" y="187960"/>
                    <a:pt x="500380" y="387350"/>
                    <a:pt x="482600" y="496570"/>
                  </a:cubicBezTo>
                  <a:cubicBezTo>
                    <a:pt x="468630" y="581660"/>
                    <a:pt x="415290" y="652780"/>
                    <a:pt x="402590" y="716280"/>
                  </a:cubicBezTo>
                  <a:cubicBezTo>
                    <a:pt x="392430" y="763270"/>
                    <a:pt x="411480" y="808990"/>
                    <a:pt x="396240" y="843280"/>
                  </a:cubicBezTo>
                  <a:cubicBezTo>
                    <a:pt x="382270" y="875030"/>
                    <a:pt x="350520" y="905510"/>
                    <a:pt x="322580" y="918210"/>
                  </a:cubicBezTo>
                  <a:cubicBezTo>
                    <a:pt x="298450" y="929640"/>
                    <a:pt x="267970" y="929640"/>
                    <a:pt x="243840" y="923290"/>
                  </a:cubicBezTo>
                  <a:cubicBezTo>
                    <a:pt x="218440" y="916940"/>
                    <a:pt x="195580" y="904240"/>
                    <a:pt x="175260" y="878840"/>
                  </a:cubicBezTo>
                  <a:cubicBezTo>
                    <a:pt x="142240" y="836930"/>
                    <a:pt x="116840" y="751840"/>
                    <a:pt x="102870" y="669290"/>
                  </a:cubicBezTo>
                  <a:cubicBezTo>
                    <a:pt x="83820" y="556260"/>
                    <a:pt x="64770" y="336550"/>
                    <a:pt x="106680" y="257810"/>
                  </a:cubicBezTo>
                  <a:cubicBezTo>
                    <a:pt x="130810" y="212090"/>
                    <a:pt x="180340" y="184150"/>
                    <a:pt x="220980" y="179070"/>
                  </a:cubicBezTo>
                  <a:cubicBezTo>
                    <a:pt x="260350" y="173990"/>
                    <a:pt x="321310" y="199390"/>
                    <a:pt x="344170" y="224790"/>
                  </a:cubicBezTo>
                  <a:cubicBezTo>
                    <a:pt x="361950" y="243840"/>
                    <a:pt x="361950" y="271780"/>
                    <a:pt x="367030" y="299720"/>
                  </a:cubicBezTo>
                  <a:cubicBezTo>
                    <a:pt x="372110" y="332740"/>
                    <a:pt x="370840" y="368300"/>
                    <a:pt x="372110" y="410210"/>
                  </a:cubicBezTo>
                  <a:cubicBezTo>
                    <a:pt x="373380" y="466090"/>
                    <a:pt x="381000" y="557530"/>
                    <a:pt x="372110" y="608330"/>
                  </a:cubicBezTo>
                  <a:cubicBezTo>
                    <a:pt x="367030" y="641350"/>
                    <a:pt x="364490" y="668020"/>
                    <a:pt x="345440" y="687070"/>
                  </a:cubicBezTo>
                  <a:cubicBezTo>
                    <a:pt x="323850" y="709930"/>
                    <a:pt x="271780" y="734060"/>
                    <a:pt x="238760" y="727710"/>
                  </a:cubicBezTo>
                  <a:cubicBezTo>
                    <a:pt x="203200" y="721360"/>
                    <a:pt x="154940" y="669290"/>
                    <a:pt x="138430" y="642620"/>
                  </a:cubicBezTo>
                  <a:cubicBezTo>
                    <a:pt x="128270" y="626110"/>
                    <a:pt x="127000" y="613410"/>
                    <a:pt x="127000" y="596900"/>
                  </a:cubicBezTo>
                  <a:cubicBezTo>
                    <a:pt x="125730" y="577850"/>
                    <a:pt x="127000" y="553720"/>
                    <a:pt x="137160" y="537210"/>
                  </a:cubicBezTo>
                  <a:cubicBezTo>
                    <a:pt x="147320" y="520700"/>
                    <a:pt x="166370" y="506730"/>
                    <a:pt x="184150" y="500380"/>
                  </a:cubicBezTo>
                  <a:cubicBezTo>
                    <a:pt x="201930" y="494030"/>
                    <a:pt x="227330" y="495300"/>
                    <a:pt x="243840" y="502920"/>
                  </a:cubicBezTo>
                  <a:cubicBezTo>
                    <a:pt x="261620" y="510540"/>
                    <a:pt x="275590" y="518160"/>
                    <a:pt x="287020" y="544830"/>
                  </a:cubicBezTo>
                  <a:cubicBezTo>
                    <a:pt x="325120" y="633730"/>
                    <a:pt x="300990" y="1240790"/>
                    <a:pt x="289560" y="1242060"/>
                  </a:cubicBezTo>
                  <a:cubicBezTo>
                    <a:pt x="285750" y="1242060"/>
                    <a:pt x="273050" y="1184910"/>
                    <a:pt x="271780" y="1148080"/>
                  </a:cubicBezTo>
                  <a:cubicBezTo>
                    <a:pt x="269240" y="1094740"/>
                    <a:pt x="289560" y="1008380"/>
                    <a:pt x="288290" y="953770"/>
                  </a:cubicBezTo>
                  <a:cubicBezTo>
                    <a:pt x="287020" y="913130"/>
                    <a:pt x="271780" y="876300"/>
                    <a:pt x="273050" y="849630"/>
                  </a:cubicBezTo>
                  <a:cubicBezTo>
                    <a:pt x="274320" y="833120"/>
                    <a:pt x="275590" y="822960"/>
                    <a:pt x="281940" y="811530"/>
                  </a:cubicBezTo>
                  <a:cubicBezTo>
                    <a:pt x="288290" y="800100"/>
                    <a:pt x="297180" y="789940"/>
                    <a:pt x="308610" y="782320"/>
                  </a:cubicBezTo>
                  <a:cubicBezTo>
                    <a:pt x="322580" y="773430"/>
                    <a:pt x="349250" y="767080"/>
                    <a:pt x="365760" y="768350"/>
                  </a:cubicBezTo>
                  <a:cubicBezTo>
                    <a:pt x="379730" y="769620"/>
                    <a:pt x="391160" y="773430"/>
                    <a:pt x="402590" y="782320"/>
                  </a:cubicBezTo>
                  <a:cubicBezTo>
                    <a:pt x="415290" y="792480"/>
                    <a:pt x="431800" y="807720"/>
                    <a:pt x="435610" y="830580"/>
                  </a:cubicBezTo>
                  <a:cubicBezTo>
                    <a:pt x="443230" y="873760"/>
                    <a:pt x="403860" y="986790"/>
                    <a:pt x="379730" y="1035050"/>
                  </a:cubicBezTo>
                  <a:cubicBezTo>
                    <a:pt x="363220" y="1066800"/>
                    <a:pt x="337820" y="1076960"/>
                    <a:pt x="323850" y="1106170"/>
                  </a:cubicBezTo>
                  <a:cubicBezTo>
                    <a:pt x="306070" y="1141730"/>
                    <a:pt x="297180" y="1196340"/>
                    <a:pt x="292100" y="1235710"/>
                  </a:cubicBezTo>
                  <a:cubicBezTo>
                    <a:pt x="288290" y="1268730"/>
                    <a:pt x="276860" y="1310640"/>
                    <a:pt x="290830" y="1325880"/>
                  </a:cubicBezTo>
                  <a:cubicBezTo>
                    <a:pt x="304800" y="1339850"/>
                    <a:pt x="346710" y="1343660"/>
                    <a:pt x="369570" y="1328420"/>
                  </a:cubicBezTo>
                  <a:cubicBezTo>
                    <a:pt x="410210" y="1301750"/>
                    <a:pt x="440690" y="1168400"/>
                    <a:pt x="458470" y="1103630"/>
                  </a:cubicBezTo>
                  <a:cubicBezTo>
                    <a:pt x="471170" y="1057910"/>
                    <a:pt x="476250" y="1022350"/>
                    <a:pt x="480060" y="982980"/>
                  </a:cubicBezTo>
                  <a:cubicBezTo>
                    <a:pt x="483870" y="946150"/>
                    <a:pt x="499110" y="902970"/>
                    <a:pt x="483870" y="875030"/>
                  </a:cubicBezTo>
                  <a:cubicBezTo>
                    <a:pt x="468630" y="845820"/>
                    <a:pt x="426720" y="822960"/>
                    <a:pt x="384810" y="810260"/>
                  </a:cubicBezTo>
                  <a:cubicBezTo>
                    <a:pt x="326390" y="792480"/>
                    <a:pt x="176530" y="779780"/>
                    <a:pt x="156210" y="806450"/>
                  </a:cubicBezTo>
                  <a:cubicBezTo>
                    <a:pt x="144780" y="821690"/>
                    <a:pt x="173990" y="852170"/>
                    <a:pt x="179070" y="882650"/>
                  </a:cubicBezTo>
                  <a:cubicBezTo>
                    <a:pt x="185420" y="927100"/>
                    <a:pt x="158750" y="996950"/>
                    <a:pt x="179070" y="1049020"/>
                  </a:cubicBezTo>
                  <a:cubicBezTo>
                    <a:pt x="201930" y="1107440"/>
                    <a:pt x="267970" y="1191260"/>
                    <a:pt x="323850" y="1210310"/>
                  </a:cubicBezTo>
                  <a:cubicBezTo>
                    <a:pt x="373380" y="1226820"/>
                    <a:pt x="453390" y="1168400"/>
                    <a:pt x="491490" y="1176020"/>
                  </a:cubicBezTo>
                  <a:cubicBezTo>
                    <a:pt x="514350" y="1181100"/>
                    <a:pt x="530860" y="1196340"/>
                    <a:pt x="541020" y="1211580"/>
                  </a:cubicBezTo>
                  <a:cubicBezTo>
                    <a:pt x="551180" y="1226820"/>
                    <a:pt x="557530" y="1250950"/>
                    <a:pt x="554990" y="1270000"/>
                  </a:cubicBezTo>
                  <a:cubicBezTo>
                    <a:pt x="552450" y="1289050"/>
                    <a:pt x="539750" y="1310640"/>
                    <a:pt x="525780" y="1323340"/>
                  </a:cubicBezTo>
                  <a:cubicBezTo>
                    <a:pt x="511810" y="1336040"/>
                    <a:pt x="488950" y="1332230"/>
                    <a:pt x="469900" y="1344930"/>
                  </a:cubicBezTo>
                  <a:cubicBezTo>
                    <a:pt x="440690" y="1363980"/>
                    <a:pt x="394970" y="1397000"/>
                    <a:pt x="378460" y="1436370"/>
                  </a:cubicBezTo>
                  <a:cubicBezTo>
                    <a:pt x="359410" y="1480820"/>
                    <a:pt x="396240" y="1578610"/>
                    <a:pt x="373380" y="1605280"/>
                  </a:cubicBezTo>
                  <a:cubicBezTo>
                    <a:pt x="358140" y="1623060"/>
                    <a:pt x="311150" y="1628140"/>
                    <a:pt x="295910" y="1616710"/>
                  </a:cubicBezTo>
                  <a:cubicBezTo>
                    <a:pt x="280670" y="1605280"/>
                    <a:pt x="294640" y="1545590"/>
                    <a:pt x="284480" y="1539240"/>
                  </a:cubicBezTo>
                  <a:cubicBezTo>
                    <a:pt x="279400" y="1536700"/>
                    <a:pt x="271780" y="1548130"/>
                    <a:pt x="265430" y="1545590"/>
                  </a:cubicBezTo>
                  <a:cubicBezTo>
                    <a:pt x="254000" y="1541780"/>
                    <a:pt x="233680" y="1516380"/>
                    <a:pt x="228600" y="1498600"/>
                  </a:cubicBezTo>
                  <a:cubicBezTo>
                    <a:pt x="223520" y="1480820"/>
                    <a:pt x="224790" y="1455420"/>
                    <a:pt x="232410" y="1437640"/>
                  </a:cubicBezTo>
                  <a:cubicBezTo>
                    <a:pt x="240030" y="1421130"/>
                    <a:pt x="257810" y="1402080"/>
                    <a:pt x="275590" y="1395730"/>
                  </a:cubicBezTo>
                  <a:cubicBezTo>
                    <a:pt x="297180" y="1388110"/>
                    <a:pt x="326390" y="1402080"/>
                    <a:pt x="354330" y="1400810"/>
                  </a:cubicBezTo>
                  <a:cubicBezTo>
                    <a:pt x="386080" y="1398270"/>
                    <a:pt x="441960" y="1366520"/>
                    <a:pt x="455930" y="1381760"/>
                  </a:cubicBezTo>
                  <a:cubicBezTo>
                    <a:pt x="472440" y="1398270"/>
                    <a:pt x="448310" y="1506220"/>
                    <a:pt x="427990" y="1515110"/>
                  </a:cubicBezTo>
                  <a:cubicBezTo>
                    <a:pt x="415290" y="1521460"/>
                    <a:pt x="387350" y="1501140"/>
                    <a:pt x="374650" y="1487170"/>
                  </a:cubicBezTo>
                  <a:cubicBezTo>
                    <a:pt x="361950" y="1473200"/>
                    <a:pt x="351790" y="1449070"/>
                    <a:pt x="351790" y="1430020"/>
                  </a:cubicBezTo>
                  <a:cubicBezTo>
                    <a:pt x="351790" y="1410970"/>
                    <a:pt x="359410" y="1386840"/>
                    <a:pt x="372110" y="1372870"/>
                  </a:cubicBezTo>
                  <a:cubicBezTo>
                    <a:pt x="384810" y="1358900"/>
                    <a:pt x="400050" y="1350010"/>
                    <a:pt x="426720" y="1343660"/>
                  </a:cubicBezTo>
                  <a:cubicBezTo>
                    <a:pt x="488950" y="1329690"/>
                    <a:pt x="746760" y="1338580"/>
                    <a:pt x="750570" y="1355090"/>
                  </a:cubicBezTo>
                  <a:cubicBezTo>
                    <a:pt x="751840" y="1362710"/>
                    <a:pt x="706120" y="1383030"/>
                    <a:pt x="680720" y="1388110"/>
                  </a:cubicBezTo>
                  <a:cubicBezTo>
                    <a:pt x="651510" y="1394460"/>
                    <a:pt x="586740" y="1371600"/>
                    <a:pt x="581660" y="1383030"/>
                  </a:cubicBezTo>
                  <a:cubicBezTo>
                    <a:pt x="576580" y="1393190"/>
                    <a:pt x="607060" y="1431290"/>
                    <a:pt x="633730" y="1443990"/>
                  </a:cubicBezTo>
                  <a:cubicBezTo>
                    <a:pt x="674370" y="1461770"/>
                    <a:pt x="795020" y="1468120"/>
                    <a:pt x="817880" y="1442720"/>
                  </a:cubicBezTo>
                  <a:cubicBezTo>
                    <a:pt x="833120" y="1424940"/>
                    <a:pt x="793750" y="1372870"/>
                    <a:pt x="806450" y="1351280"/>
                  </a:cubicBezTo>
                  <a:cubicBezTo>
                    <a:pt x="819150" y="1328420"/>
                    <a:pt x="890270" y="1303020"/>
                    <a:pt x="896620" y="1310640"/>
                  </a:cubicBezTo>
                  <a:cubicBezTo>
                    <a:pt x="906780" y="1323340"/>
                    <a:pt x="769620" y="1463040"/>
                    <a:pt x="739140" y="1516380"/>
                  </a:cubicBezTo>
                  <a:cubicBezTo>
                    <a:pt x="722630" y="1545590"/>
                    <a:pt x="715010" y="1564640"/>
                    <a:pt x="708660" y="1590040"/>
                  </a:cubicBezTo>
                  <a:cubicBezTo>
                    <a:pt x="702310" y="1615440"/>
                    <a:pt x="708660" y="1643380"/>
                    <a:pt x="699770" y="1667510"/>
                  </a:cubicBezTo>
                  <a:cubicBezTo>
                    <a:pt x="690880" y="1691640"/>
                    <a:pt x="679450" y="1714500"/>
                    <a:pt x="659130" y="1733550"/>
                  </a:cubicBezTo>
                  <a:cubicBezTo>
                    <a:pt x="633730" y="1756410"/>
                    <a:pt x="589280" y="1779270"/>
                    <a:pt x="553720" y="1789430"/>
                  </a:cubicBezTo>
                  <a:cubicBezTo>
                    <a:pt x="523240" y="1799590"/>
                    <a:pt x="495300" y="1799590"/>
                    <a:pt x="461010" y="1799590"/>
                  </a:cubicBezTo>
                  <a:cubicBezTo>
                    <a:pt x="417830" y="1799590"/>
                    <a:pt x="349250" y="1798320"/>
                    <a:pt x="313690" y="1780540"/>
                  </a:cubicBezTo>
                  <a:cubicBezTo>
                    <a:pt x="287020" y="1767840"/>
                    <a:pt x="269240" y="1752600"/>
                    <a:pt x="255270" y="1724660"/>
                  </a:cubicBezTo>
                  <a:cubicBezTo>
                    <a:pt x="234950" y="1682750"/>
                    <a:pt x="240030" y="1624330"/>
                    <a:pt x="236220" y="1536700"/>
                  </a:cubicBezTo>
                  <a:cubicBezTo>
                    <a:pt x="226060" y="1332230"/>
                    <a:pt x="218440" y="632460"/>
                    <a:pt x="241300" y="510540"/>
                  </a:cubicBezTo>
                  <a:cubicBezTo>
                    <a:pt x="246380" y="482600"/>
                    <a:pt x="251460" y="472440"/>
                    <a:pt x="260350" y="461010"/>
                  </a:cubicBezTo>
                  <a:cubicBezTo>
                    <a:pt x="267970" y="450850"/>
                    <a:pt x="278130" y="444500"/>
                    <a:pt x="289560" y="440690"/>
                  </a:cubicBezTo>
                  <a:cubicBezTo>
                    <a:pt x="303530" y="435610"/>
                    <a:pt x="327660" y="433070"/>
                    <a:pt x="342900" y="440690"/>
                  </a:cubicBezTo>
                  <a:cubicBezTo>
                    <a:pt x="360680" y="448310"/>
                    <a:pt x="374650" y="462280"/>
                    <a:pt x="388620" y="492760"/>
                  </a:cubicBezTo>
                  <a:cubicBezTo>
                    <a:pt x="431800" y="582930"/>
                    <a:pt x="459740" y="938530"/>
                    <a:pt x="501650" y="1103630"/>
                  </a:cubicBezTo>
                  <a:cubicBezTo>
                    <a:pt x="530860" y="1219200"/>
                    <a:pt x="557530" y="1332230"/>
                    <a:pt x="596900" y="1391920"/>
                  </a:cubicBezTo>
                  <a:cubicBezTo>
                    <a:pt x="619760" y="1426210"/>
                    <a:pt x="659130" y="1436370"/>
                    <a:pt x="670560" y="1459230"/>
                  </a:cubicBezTo>
                  <a:cubicBezTo>
                    <a:pt x="679450" y="1475740"/>
                    <a:pt x="680720" y="1494790"/>
                    <a:pt x="676910" y="1511300"/>
                  </a:cubicBezTo>
                  <a:cubicBezTo>
                    <a:pt x="673100" y="1526540"/>
                    <a:pt x="662940" y="1545590"/>
                    <a:pt x="648970" y="1554480"/>
                  </a:cubicBezTo>
                  <a:cubicBezTo>
                    <a:pt x="632460" y="1564640"/>
                    <a:pt x="596900" y="1574800"/>
                    <a:pt x="580390" y="1563370"/>
                  </a:cubicBezTo>
                  <a:cubicBezTo>
                    <a:pt x="558800" y="1549400"/>
                    <a:pt x="552450" y="1498600"/>
                    <a:pt x="546100" y="1450340"/>
                  </a:cubicBezTo>
                  <a:cubicBezTo>
                    <a:pt x="534670" y="1370330"/>
                    <a:pt x="554990" y="1202690"/>
                    <a:pt x="549910" y="1122680"/>
                  </a:cubicBezTo>
                  <a:cubicBezTo>
                    <a:pt x="547370" y="1076960"/>
                    <a:pt x="544830" y="1062990"/>
                    <a:pt x="535940" y="1013460"/>
                  </a:cubicBezTo>
                  <a:cubicBezTo>
                    <a:pt x="515620" y="901700"/>
                    <a:pt x="419100" y="544830"/>
                    <a:pt x="412750" y="471170"/>
                  </a:cubicBezTo>
                  <a:cubicBezTo>
                    <a:pt x="411480" y="452120"/>
                    <a:pt x="410210" y="447040"/>
                    <a:pt x="414020" y="435610"/>
                  </a:cubicBezTo>
                  <a:cubicBezTo>
                    <a:pt x="419100" y="421640"/>
                    <a:pt x="431800" y="402590"/>
                    <a:pt x="445770" y="393700"/>
                  </a:cubicBezTo>
                  <a:cubicBezTo>
                    <a:pt x="459740" y="384810"/>
                    <a:pt x="481330" y="381000"/>
                    <a:pt x="496570" y="382270"/>
                  </a:cubicBezTo>
                  <a:cubicBezTo>
                    <a:pt x="509270" y="383540"/>
                    <a:pt x="520700" y="388620"/>
                    <a:pt x="529590" y="396240"/>
                  </a:cubicBezTo>
                  <a:cubicBezTo>
                    <a:pt x="541020" y="406400"/>
                    <a:pt x="551180" y="416560"/>
                    <a:pt x="557530" y="440690"/>
                  </a:cubicBezTo>
                  <a:cubicBezTo>
                    <a:pt x="577850" y="513080"/>
                    <a:pt x="538480" y="756920"/>
                    <a:pt x="552450" y="905510"/>
                  </a:cubicBezTo>
                  <a:cubicBezTo>
                    <a:pt x="566420" y="1045210"/>
                    <a:pt x="642620" y="1239520"/>
                    <a:pt x="636270" y="1309370"/>
                  </a:cubicBezTo>
                  <a:cubicBezTo>
                    <a:pt x="633730" y="1334770"/>
                    <a:pt x="627380" y="1346200"/>
                    <a:pt x="615950" y="1358900"/>
                  </a:cubicBezTo>
                  <a:cubicBezTo>
                    <a:pt x="604520" y="1370330"/>
                    <a:pt x="584200" y="1380490"/>
                    <a:pt x="567690" y="1381760"/>
                  </a:cubicBezTo>
                  <a:cubicBezTo>
                    <a:pt x="551180" y="1383030"/>
                    <a:pt x="529590" y="1376680"/>
                    <a:pt x="515620" y="1366520"/>
                  </a:cubicBezTo>
                  <a:cubicBezTo>
                    <a:pt x="502920" y="1356360"/>
                    <a:pt x="495300" y="1347470"/>
                    <a:pt x="487680" y="1322070"/>
                  </a:cubicBezTo>
                  <a:cubicBezTo>
                    <a:pt x="458470" y="1220470"/>
                    <a:pt x="476250" y="650240"/>
                    <a:pt x="487680" y="505460"/>
                  </a:cubicBezTo>
                  <a:cubicBezTo>
                    <a:pt x="491490" y="452120"/>
                    <a:pt x="494030" y="401320"/>
                    <a:pt x="504190" y="397510"/>
                  </a:cubicBezTo>
                  <a:cubicBezTo>
                    <a:pt x="508000" y="396240"/>
                    <a:pt x="514350" y="410210"/>
                    <a:pt x="518160" y="408940"/>
                  </a:cubicBezTo>
                  <a:cubicBezTo>
                    <a:pt x="525780" y="406400"/>
                    <a:pt x="527050" y="370840"/>
                    <a:pt x="537210" y="358140"/>
                  </a:cubicBezTo>
                  <a:cubicBezTo>
                    <a:pt x="544830" y="347980"/>
                    <a:pt x="554990" y="341630"/>
                    <a:pt x="567690" y="337820"/>
                  </a:cubicBezTo>
                  <a:cubicBezTo>
                    <a:pt x="585470" y="332740"/>
                    <a:pt x="621030" y="334010"/>
                    <a:pt x="638810" y="345440"/>
                  </a:cubicBezTo>
                  <a:cubicBezTo>
                    <a:pt x="656590" y="356870"/>
                    <a:pt x="656590" y="387350"/>
                    <a:pt x="671830" y="408940"/>
                  </a:cubicBezTo>
                  <a:cubicBezTo>
                    <a:pt x="690880" y="435610"/>
                    <a:pt x="723900" y="445770"/>
                    <a:pt x="748030" y="487680"/>
                  </a:cubicBezTo>
                  <a:cubicBezTo>
                    <a:pt x="803910" y="582930"/>
                    <a:pt x="877570" y="885190"/>
                    <a:pt x="901700" y="1019810"/>
                  </a:cubicBezTo>
                  <a:cubicBezTo>
                    <a:pt x="915670" y="1098550"/>
                    <a:pt x="920750" y="1168400"/>
                    <a:pt x="915670" y="1211580"/>
                  </a:cubicBezTo>
                  <a:cubicBezTo>
                    <a:pt x="913130" y="1234440"/>
                    <a:pt x="909320" y="1249680"/>
                    <a:pt x="897890" y="1262380"/>
                  </a:cubicBezTo>
                  <a:cubicBezTo>
                    <a:pt x="886460" y="1275080"/>
                    <a:pt x="866140" y="1287780"/>
                    <a:pt x="849630" y="1290320"/>
                  </a:cubicBezTo>
                  <a:cubicBezTo>
                    <a:pt x="833120" y="1292860"/>
                    <a:pt x="810260" y="1287780"/>
                    <a:pt x="796290" y="1278890"/>
                  </a:cubicBezTo>
                  <a:cubicBezTo>
                    <a:pt x="782320" y="1270000"/>
                    <a:pt x="775970" y="1258570"/>
                    <a:pt x="763270" y="1234440"/>
                  </a:cubicBezTo>
                  <a:cubicBezTo>
                    <a:pt x="725170" y="1156970"/>
                    <a:pt x="655320" y="815340"/>
                    <a:pt x="610870" y="703580"/>
                  </a:cubicBezTo>
                  <a:cubicBezTo>
                    <a:pt x="589280" y="648970"/>
                    <a:pt x="557530" y="617220"/>
                    <a:pt x="551180" y="585470"/>
                  </a:cubicBezTo>
                  <a:cubicBezTo>
                    <a:pt x="547370" y="565150"/>
                    <a:pt x="548640" y="548640"/>
                    <a:pt x="556260" y="533400"/>
                  </a:cubicBezTo>
                  <a:cubicBezTo>
                    <a:pt x="563880" y="518160"/>
                    <a:pt x="580390" y="502920"/>
                    <a:pt x="595630" y="496570"/>
                  </a:cubicBezTo>
                  <a:cubicBezTo>
                    <a:pt x="610870" y="490220"/>
                    <a:pt x="632460" y="488950"/>
                    <a:pt x="647700" y="495300"/>
                  </a:cubicBezTo>
                  <a:cubicBezTo>
                    <a:pt x="665480" y="502920"/>
                    <a:pt x="684530" y="516890"/>
                    <a:pt x="695960" y="546100"/>
                  </a:cubicBezTo>
                  <a:cubicBezTo>
                    <a:pt x="723900" y="618490"/>
                    <a:pt x="683260" y="873760"/>
                    <a:pt x="690880" y="989330"/>
                  </a:cubicBezTo>
                  <a:cubicBezTo>
                    <a:pt x="695960" y="1064260"/>
                    <a:pt x="721360" y="1136650"/>
                    <a:pt x="717550" y="1173480"/>
                  </a:cubicBezTo>
                  <a:cubicBezTo>
                    <a:pt x="716280" y="1188720"/>
                    <a:pt x="712470" y="1196340"/>
                    <a:pt x="704850" y="1206500"/>
                  </a:cubicBezTo>
                  <a:cubicBezTo>
                    <a:pt x="695960" y="1217930"/>
                    <a:pt x="675640" y="1230630"/>
                    <a:pt x="661670" y="1235710"/>
                  </a:cubicBezTo>
                  <a:cubicBezTo>
                    <a:pt x="650240" y="1239520"/>
                    <a:pt x="637540" y="1240790"/>
                    <a:pt x="626110" y="1236980"/>
                  </a:cubicBezTo>
                  <a:cubicBezTo>
                    <a:pt x="612140" y="1233170"/>
                    <a:pt x="595630" y="1223010"/>
                    <a:pt x="582930" y="1206500"/>
                  </a:cubicBezTo>
                  <a:cubicBezTo>
                    <a:pt x="560070" y="1177290"/>
                    <a:pt x="548640" y="1094740"/>
                    <a:pt x="523240" y="1054100"/>
                  </a:cubicBezTo>
                  <a:cubicBezTo>
                    <a:pt x="502920" y="1021080"/>
                    <a:pt x="461010" y="996950"/>
                    <a:pt x="450850" y="974090"/>
                  </a:cubicBezTo>
                  <a:cubicBezTo>
                    <a:pt x="444500" y="960120"/>
                    <a:pt x="444500" y="949960"/>
                    <a:pt x="447040" y="937260"/>
                  </a:cubicBezTo>
                  <a:cubicBezTo>
                    <a:pt x="449580" y="922020"/>
                    <a:pt x="461010" y="900430"/>
                    <a:pt x="472440" y="890270"/>
                  </a:cubicBezTo>
                  <a:cubicBezTo>
                    <a:pt x="481330" y="881380"/>
                    <a:pt x="492760" y="876300"/>
                    <a:pt x="505460" y="873760"/>
                  </a:cubicBezTo>
                  <a:cubicBezTo>
                    <a:pt x="520700" y="871220"/>
                    <a:pt x="546100" y="866140"/>
                    <a:pt x="560070" y="881380"/>
                  </a:cubicBezTo>
                  <a:cubicBezTo>
                    <a:pt x="595630" y="916940"/>
                    <a:pt x="582930" y="1120140"/>
                    <a:pt x="599440" y="1206500"/>
                  </a:cubicBezTo>
                  <a:cubicBezTo>
                    <a:pt x="610870" y="1264920"/>
                    <a:pt x="641350" y="1313180"/>
                    <a:pt x="638810" y="1352550"/>
                  </a:cubicBezTo>
                  <a:cubicBezTo>
                    <a:pt x="637540" y="1380490"/>
                    <a:pt x="626110" y="1407160"/>
                    <a:pt x="612140" y="1421130"/>
                  </a:cubicBezTo>
                  <a:cubicBezTo>
                    <a:pt x="600710" y="1432560"/>
                    <a:pt x="580390" y="1437640"/>
                    <a:pt x="565150" y="1438910"/>
                  </a:cubicBezTo>
                  <a:cubicBezTo>
                    <a:pt x="549910" y="1438910"/>
                    <a:pt x="529590" y="1433830"/>
                    <a:pt x="516890" y="1424940"/>
                  </a:cubicBezTo>
                  <a:cubicBezTo>
                    <a:pt x="504190" y="1416050"/>
                    <a:pt x="491490" y="1400810"/>
                    <a:pt x="486410" y="1385570"/>
                  </a:cubicBezTo>
                  <a:cubicBezTo>
                    <a:pt x="481330" y="1370330"/>
                    <a:pt x="480060" y="1350010"/>
                    <a:pt x="486410" y="1334770"/>
                  </a:cubicBezTo>
                  <a:cubicBezTo>
                    <a:pt x="495300" y="1315720"/>
                    <a:pt x="521970" y="1291590"/>
                    <a:pt x="541020" y="1285240"/>
                  </a:cubicBezTo>
                  <a:cubicBezTo>
                    <a:pt x="556260" y="1280160"/>
                    <a:pt x="576580" y="1281430"/>
                    <a:pt x="590550" y="1287780"/>
                  </a:cubicBezTo>
                  <a:cubicBezTo>
                    <a:pt x="605790" y="1294130"/>
                    <a:pt x="621030" y="1305560"/>
                    <a:pt x="628650" y="1320800"/>
                  </a:cubicBezTo>
                  <a:cubicBezTo>
                    <a:pt x="637540" y="1338580"/>
                    <a:pt x="641350" y="1375410"/>
                    <a:pt x="632460" y="1394460"/>
                  </a:cubicBezTo>
                  <a:cubicBezTo>
                    <a:pt x="623570" y="1414780"/>
                    <a:pt x="593090" y="1433830"/>
                    <a:pt x="572770" y="1438910"/>
                  </a:cubicBezTo>
                  <a:cubicBezTo>
                    <a:pt x="556260" y="1442720"/>
                    <a:pt x="537210" y="1437640"/>
                    <a:pt x="523240" y="1430020"/>
                  </a:cubicBezTo>
                  <a:cubicBezTo>
                    <a:pt x="509270" y="1422400"/>
                    <a:pt x="494030" y="1408430"/>
                    <a:pt x="488950" y="1393190"/>
                  </a:cubicBezTo>
                  <a:cubicBezTo>
                    <a:pt x="482600" y="1376680"/>
                    <a:pt x="494030" y="1357630"/>
                    <a:pt x="490220" y="1336040"/>
                  </a:cubicBezTo>
                  <a:cubicBezTo>
                    <a:pt x="485140" y="1308100"/>
                    <a:pt x="458470" y="1276350"/>
                    <a:pt x="449580" y="1240790"/>
                  </a:cubicBezTo>
                  <a:cubicBezTo>
                    <a:pt x="438150" y="1198880"/>
                    <a:pt x="434340" y="1149350"/>
                    <a:pt x="433070" y="1099820"/>
                  </a:cubicBezTo>
                  <a:cubicBezTo>
                    <a:pt x="431800" y="1045210"/>
                    <a:pt x="435610" y="930910"/>
                    <a:pt x="447040" y="928370"/>
                  </a:cubicBezTo>
                  <a:cubicBezTo>
                    <a:pt x="455930" y="927100"/>
                    <a:pt x="487680" y="1014730"/>
                    <a:pt x="485140" y="1016000"/>
                  </a:cubicBezTo>
                  <a:cubicBezTo>
                    <a:pt x="482600" y="1017270"/>
                    <a:pt x="448310" y="977900"/>
                    <a:pt x="445770" y="956310"/>
                  </a:cubicBezTo>
                  <a:cubicBezTo>
                    <a:pt x="443230" y="935990"/>
                    <a:pt x="459740" y="904240"/>
                    <a:pt x="472440" y="890270"/>
                  </a:cubicBezTo>
                  <a:cubicBezTo>
                    <a:pt x="481330" y="880110"/>
                    <a:pt x="492760" y="876300"/>
                    <a:pt x="505460" y="873760"/>
                  </a:cubicBezTo>
                  <a:cubicBezTo>
                    <a:pt x="520700" y="871220"/>
                    <a:pt x="547370" y="871220"/>
                    <a:pt x="560070" y="881380"/>
                  </a:cubicBezTo>
                  <a:cubicBezTo>
                    <a:pt x="572770" y="891540"/>
                    <a:pt x="571500" y="911860"/>
                    <a:pt x="584200" y="930910"/>
                  </a:cubicBezTo>
                  <a:cubicBezTo>
                    <a:pt x="604520" y="961390"/>
                    <a:pt x="657860" y="998220"/>
                    <a:pt x="680720" y="1038860"/>
                  </a:cubicBezTo>
                  <a:cubicBezTo>
                    <a:pt x="702310" y="1079500"/>
                    <a:pt x="721360" y="1140460"/>
                    <a:pt x="717550" y="1173480"/>
                  </a:cubicBezTo>
                  <a:cubicBezTo>
                    <a:pt x="715010" y="1193800"/>
                    <a:pt x="706120" y="1209040"/>
                    <a:pt x="693420" y="1219200"/>
                  </a:cubicBezTo>
                  <a:cubicBezTo>
                    <a:pt x="680720" y="1230630"/>
                    <a:pt x="660400" y="1238250"/>
                    <a:pt x="643890" y="1238250"/>
                  </a:cubicBezTo>
                  <a:cubicBezTo>
                    <a:pt x="627380" y="1238250"/>
                    <a:pt x="608330" y="1230630"/>
                    <a:pt x="595630" y="1220470"/>
                  </a:cubicBezTo>
                  <a:cubicBezTo>
                    <a:pt x="582930" y="1209040"/>
                    <a:pt x="577850" y="1195070"/>
                    <a:pt x="570230" y="1173480"/>
                  </a:cubicBezTo>
                  <a:cubicBezTo>
                    <a:pt x="557530" y="1132840"/>
                    <a:pt x="551180" y="1064260"/>
                    <a:pt x="546100" y="990600"/>
                  </a:cubicBezTo>
                  <a:cubicBezTo>
                    <a:pt x="538480" y="878840"/>
                    <a:pt x="541020" y="629920"/>
                    <a:pt x="548640" y="567690"/>
                  </a:cubicBezTo>
                  <a:cubicBezTo>
                    <a:pt x="551180" y="549910"/>
                    <a:pt x="549910" y="543560"/>
                    <a:pt x="556260" y="533400"/>
                  </a:cubicBezTo>
                  <a:cubicBezTo>
                    <a:pt x="563880" y="520700"/>
                    <a:pt x="580390" y="502920"/>
                    <a:pt x="595630" y="496570"/>
                  </a:cubicBezTo>
                  <a:cubicBezTo>
                    <a:pt x="610870" y="490220"/>
                    <a:pt x="632460" y="488950"/>
                    <a:pt x="647700" y="495300"/>
                  </a:cubicBezTo>
                  <a:cubicBezTo>
                    <a:pt x="665480" y="502920"/>
                    <a:pt x="679450" y="518160"/>
                    <a:pt x="695960" y="546100"/>
                  </a:cubicBezTo>
                  <a:cubicBezTo>
                    <a:pt x="732790" y="609600"/>
                    <a:pt x="773430" y="811530"/>
                    <a:pt x="808990" y="900430"/>
                  </a:cubicBezTo>
                  <a:cubicBezTo>
                    <a:pt x="831850" y="956310"/>
                    <a:pt x="855980" y="985520"/>
                    <a:pt x="873760" y="1035050"/>
                  </a:cubicBezTo>
                  <a:cubicBezTo>
                    <a:pt x="892810" y="1088390"/>
                    <a:pt x="918210" y="1170940"/>
                    <a:pt x="915670" y="1211580"/>
                  </a:cubicBezTo>
                  <a:cubicBezTo>
                    <a:pt x="914400" y="1234440"/>
                    <a:pt x="909320" y="1249680"/>
                    <a:pt x="897890" y="1262380"/>
                  </a:cubicBezTo>
                  <a:cubicBezTo>
                    <a:pt x="886460" y="1275080"/>
                    <a:pt x="866140" y="1287780"/>
                    <a:pt x="849630" y="1290320"/>
                  </a:cubicBezTo>
                  <a:cubicBezTo>
                    <a:pt x="833120" y="1292860"/>
                    <a:pt x="810260" y="1287780"/>
                    <a:pt x="796290" y="1278890"/>
                  </a:cubicBezTo>
                  <a:cubicBezTo>
                    <a:pt x="782320" y="1270000"/>
                    <a:pt x="772160" y="1257300"/>
                    <a:pt x="763270" y="1234440"/>
                  </a:cubicBezTo>
                  <a:cubicBezTo>
                    <a:pt x="746760" y="1188720"/>
                    <a:pt x="763270" y="1073150"/>
                    <a:pt x="746760" y="999490"/>
                  </a:cubicBezTo>
                  <a:cubicBezTo>
                    <a:pt x="731520" y="928370"/>
                    <a:pt x="693420" y="867410"/>
                    <a:pt x="673100" y="798830"/>
                  </a:cubicBezTo>
                  <a:cubicBezTo>
                    <a:pt x="652780" y="727710"/>
                    <a:pt x="651510" y="643890"/>
                    <a:pt x="624840" y="577850"/>
                  </a:cubicBezTo>
                  <a:cubicBezTo>
                    <a:pt x="599440" y="515620"/>
                    <a:pt x="521970" y="449580"/>
                    <a:pt x="518160" y="408940"/>
                  </a:cubicBezTo>
                  <a:cubicBezTo>
                    <a:pt x="515620" y="387350"/>
                    <a:pt x="527050" y="370840"/>
                    <a:pt x="537210" y="358140"/>
                  </a:cubicBezTo>
                  <a:cubicBezTo>
                    <a:pt x="544830" y="347980"/>
                    <a:pt x="554990" y="341630"/>
                    <a:pt x="567690" y="337820"/>
                  </a:cubicBezTo>
                  <a:cubicBezTo>
                    <a:pt x="585470" y="332740"/>
                    <a:pt x="621030" y="334010"/>
                    <a:pt x="638810" y="345440"/>
                  </a:cubicBezTo>
                  <a:cubicBezTo>
                    <a:pt x="656590" y="356870"/>
                    <a:pt x="670560" y="384810"/>
                    <a:pt x="671830" y="408940"/>
                  </a:cubicBezTo>
                  <a:cubicBezTo>
                    <a:pt x="674370" y="436880"/>
                    <a:pt x="646430" y="457200"/>
                    <a:pt x="638810" y="505460"/>
                  </a:cubicBezTo>
                  <a:cubicBezTo>
                    <a:pt x="615950" y="642620"/>
                    <a:pt x="657860" y="1203960"/>
                    <a:pt x="636270" y="1309370"/>
                  </a:cubicBezTo>
                  <a:cubicBezTo>
                    <a:pt x="631190" y="1337310"/>
                    <a:pt x="627380" y="1346200"/>
                    <a:pt x="615950" y="1358900"/>
                  </a:cubicBezTo>
                  <a:cubicBezTo>
                    <a:pt x="604520" y="1370330"/>
                    <a:pt x="582930" y="1379220"/>
                    <a:pt x="567690" y="1381760"/>
                  </a:cubicBezTo>
                  <a:cubicBezTo>
                    <a:pt x="554990" y="1384300"/>
                    <a:pt x="542290" y="1381760"/>
                    <a:pt x="530860" y="1376680"/>
                  </a:cubicBezTo>
                  <a:cubicBezTo>
                    <a:pt x="516890" y="1370330"/>
                    <a:pt x="504190" y="1361440"/>
                    <a:pt x="492760" y="1338580"/>
                  </a:cubicBezTo>
                  <a:cubicBezTo>
                    <a:pt x="458470" y="1273810"/>
                    <a:pt x="424180" y="1051560"/>
                    <a:pt x="410210" y="905510"/>
                  </a:cubicBezTo>
                  <a:cubicBezTo>
                    <a:pt x="396240" y="756920"/>
                    <a:pt x="389890" y="532130"/>
                    <a:pt x="411480" y="453390"/>
                  </a:cubicBezTo>
                  <a:cubicBezTo>
                    <a:pt x="420370" y="422910"/>
                    <a:pt x="430530" y="405130"/>
                    <a:pt x="445770" y="393700"/>
                  </a:cubicBezTo>
                  <a:cubicBezTo>
                    <a:pt x="459740" y="383540"/>
                    <a:pt x="480060" y="378460"/>
                    <a:pt x="496570" y="382270"/>
                  </a:cubicBezTo>
                  <a:cubicBezTo>
                    <a:pt x="515620" y="386080"/>
                    <a:pt x="535940" y="397510"/>
                    <a:pt x="552450" y="422910"/>
                  </a:cubicBezTo>
                  <a:cubicBezTo>
                    <a:pt x="593090" y="485140"/>
                    <a:pt x="615950" y="694690"/>
                    <a:pt x="638810" y="817880"/>
                  </a:cubicBezTo>
                  <a:cubicBezTo>
                    <a:pt x="659130" y="925830"/>
                    <a:pt x="678180" y="1016000"/>
                    <a:pt x="685800" y="1123950"/>
                  </a:cubicBezTo>
                  <a:cubicBezTo>
                    <a:pt x="693420" y="1244600"/>
                    <a:pt x="701040" y="1501140"/>
                    <a:pt x="679450" y="1507490"/>
                  </a:cubicBezTo>
                  <a:cubicBezTo>
                    <a:pt x="668020" y="1510030"/>
                    <a:pt x="627380" y="1427480"/>
                    <a:pt x="631190" y="1424940"/>
                  </a:cubicBezTo>
                  <a:cubicBezTo>
                    <a:pt x="633730" y="1422400"/>
                    <a:pt x="662940" y="1443990"/>
                    <a:pt x="670560" y="1459230"/>
                  </a:cubicBezTo>
                  <a:cubicBezTo>
                    <a:pt x="678180" y="1477010"/>
                    <a:pt x="679450" y="1510030"/>
                    <a:pt x="671830" y="1527810"/>
                  </a:cubicBezTo>
                  <a:cubicBezTo>
                    <a:pt x="665480" y="1543050"/>
                    <a:pt x="647700" y="1555750"/>
                    <a:pt x="632460" y="1562100"/>
                  </a:cubicBezTo>
                  <a:cubicBezTo>
                    <a:pt x="617220" y="1568450"/>
                    <a:pt x="598170" y="1569720"/>
                    <a:pt x="580390" y="1563370"/>
                  </a:cubicBezTo>
                  <a:cubicBezTo>
                    <a:pt x="553720" y="1553210"/>
                    <a:pt x="516890" y="1516380"/>
                    <a:pt x="495300" y="1485900"/>
                  </a:cubicBezTo>
                  <a:cubicBezTo>
                    <a:pt x="474980" y="1456690"/>
                    <a:pt x="468630" y="1431290"/>
                    <a:pt x="453390" y="1388110"/>
                  </a:cubicBezTo>
                  <a:cubicBezTo>
                    <a:pt x="424180" y="1306830"/>
                    <a:pt x="381000" y="1159510"/>
                    <a:pt x="347980" y="1027430"/>
                  </a:cubicBezTo>
                  <a:cubicBezTo>
                    <a:pt x="308610" y="871220"/>
                    <a:pt x="228600" y="596900"/>
                    <a:pt x="241300" y="510540"/>
                  </a:cubicBezTo>
                  <a:cubicBezTo>
                    <a:pt x="246380" y="478790"/>
                    <a:pt x="257810" y="461010"/>
                    <a:pt x="274320" y="449580"/>
                  </a:cubicBezTo>
                  <a:cubicBezTo>
                    <a:pt x="290830" y="438150"/>
                    <a:pt x="325120" y="436880"/>
                    <a:pt x="342900" y="440690"/>
                  </a:cubicBezTo>
                  <a:cubicBezTo>
                    <a:pt x="355600" y="443230"/>
                    <a:pt x="364490" y="450850"/>
                    <a:pt x="372110" y="461010"/>
                  </a:cubicBezTo>
                  <a:cubicBezTo>
                    <a:pt x="381000" y="472440"/>
                    <a:pt x="386080" y="485140"/>
                    <a:pt x="391160" y="510540"/>
                  </a:cubicBezTo>
                  <a:cubicBezTo>
                    <a:pt x="405130" y="589280"/>
                    <a:pt x="383540" y="843280"/>
                    <a:pt x="384810" y="1012190"/>
                  </a:cubicBezTo>
                  <a:cubicBezTo>
                    <a:pt x="386080" y="1183640"/>
                    <a:pt x="373380" y="1427480"/>
                    <a:pt x="401320" y="1530350"/>
                  </a:cubicBezTo>
                  <a:cubicBezTo>
                    <a:pt x="414020" y="1578610"/>
                    <a:pt x="429260" y="1610360"/>
                    <a:pt x="454660" y="1628140"/>
                  </a:cubicBezTo>
                  <a:cubicBezTo>
                    <a:pt x="477520" y="1643380"/>
                    <a:pt x="525780" y="1652270"/>
                    <a:pt x="539750" y="1639570"/>
                  </a:cubicBezTo>
                  <a:cubicBezTo>
                    <a:pt x="553720" y="1626870"/>
                    <a:pt x="537210" y="1581150"/>
                    <a:pt x="542290" y="1554480"/>
                  </a:cubicBezTo>
                  <a:cubicBezTo>
                    <a:pt x="546100" y="1527810"/>
                    <a:pt x="554990" y="1503680"/>
                    <a:pt x="565150" y="1479550"/>
                  </a:cubicBezTo>
                  <a:cubicBezTo>
                    <a:pt x="576580" y="1455420"/>
                    <a:pt x="593090" y="1432560"/>
                    <a:pt x="608330" y="1408430"/>
                  </a:cubicBezTo>
                  <a:cubicBezTo>
                    <a:pt x="624840" y="1383030"/>
                    <a:pt x="638810" y="1357630"/>
                    <a:pt x="664210" y="1329690"/>
                  </a:cubicBezTo>
                  <a:cubicBezTo>
                    <a:pt x="702310" y="1287780"/>
                    <a:pt x="774700" y="1198880"/>
                    <a:pt x="825500" y="1189990"/>
                  </a:cubicBezTo>
                  <a:cubicBezTo>
                    <a:pt x="862330" y="1183640"/>
                    <a:pt x="904240" y="1205230"/>
                    <a:pt x="929640" y="1230630"/>
                  </a:cubicBezTo>
                  <a:cubicBezTo>
                    <a:pt x="957580" y="1259840"/>
                    <a:pt x="971550" y="1320800"/>
                    <a:pt x="976630" y="1363980"/>
                  </a:cubicBezTo>
                  <a:cubicBezTo>
                    <a:pt x="980440" y="1400810"/>
                    <a:pt x="972820" y="1440180"/>
                    <a:pt x="963930" y="1471930"/>
                  </a:cubicBezTo>
                  <a:cubicBezTo>
                    <a:pt x="956310" y="1501140"/>
                    <a:pt x="946150" y="1527810"/>
                    <a:pt x="928370" y="1549400"/>
                  </a:cubicBezTo>
                  <a:cubicBezTo>
                    <a:pt x="909320" y="1572260"/>
                    <a:pt x="883920" y="1591310"/>
                    <a:pt x="848360" y="1601470"/>
                  </a:cubicBezTo>
                  <a:cubicBezTo>
                    <a:pt x="796290" y="1617980"/>
                    <a:pt x="693420" y="1612900"/>
                    <a:pt x="633730" y="1604010"/>
                  </a:cubicBezTo>
                  <a:cubicBezTo>
                    <a:pt x="588010" y="1597660"/>
                    <a:pt x="546100" y="1588770"/>
                    <a:pt x="515620" y="1565910"/>
                  </a:cubicBezTo>
                  <a:cubicBezTo>
                    <a:pt x="487680" y="1544320"/>
                    <a:pt x="466090" y="1510030"/>
                    <a:pt x="455930" y="1474470"/>
                  </a:cubicBezTo>
                  <a:cubicBezTo>
                    <a:pt x="444500" y="1435100"/>
                    <a:pt x="450850" y="1376680"/>
                    <a:pt x="458470" y="1338580"/>
                  </a:cubicBezTo>
                  <a:cubicBezTo>
                    <a:pt x="464820" y="1309370"/>
                    <a:pt x="473710" y="1282700"/>
                    <a:pt x="490220" y="1263650"/>
                  </a:cubicBezTo>
                  <a:cubicBezTo>
                    <a:pt x="506730" y="1244600"/>
                    <a:pt x="527050" y="1230630"/>
                    <a:pt x="557530" y="1221740"/>
                  </a:cubicBezTo>
                  <a:cubicBezTo>
                    <a:pt x="608330" y="1206500"/>
                    <a:pt x="717550" y="1210310"/>
                    <a:pt x="781050" y="1221740"/>
                  </a:cubicBezTo>
                  <a:cubicBezTo>
                    <a:pt x="831850" y="1230630"/>
                    <a:pt x="887730" y="1240790"/>
                    <a:pt x="914400" y="1272540"/>
                  </a:cubicBezTo>
                  <a:cubicBezTo>
                    <a:pt x="939800" y="1303020"/>
                    <a:pt x="946150" y="1366520"/>
                    <a:pt x="942340" y="1403350"/>
                  </a:cubicBezTo>
                  <a:cubicBezTo>
                    <a:pt x="939800" y="1432560"/>
                    <a:pt x="927100" y="1460500"/>
                    <a:pt x="910590" y="1479550"/>
                  </a:cubicBezTo>
                  <a:cubicBezTo>
                    <a:pt x="894080" y="1498600"/>
                    <a:pt x="876300" y="1511300"/>
                    <a:pt x="843280" y="1520190"/>
                  </a:cubicBezTo>
                  <a:cubicBezTo>
                    <a:pt x="777240" y="1539240"/>
                    <a:pt x="600710" y="1530350"/>
                    <a:pt x="520700" y="1525270"/>
                  </a:cubicBezTo>
                  <a:cubicBezTo>
                    <a:pt x="473710" y="1522730"/>
                    <a:pt x="435610" y="1522730"/>
                    <a:pt x="407670" y="1510030"/>
                  </a:cubicBezTo>
                  <a:cubicBezTo>
                    <a:pt x="387350" y="1501140"/>
                    <a:pt x="370840" y="1487170"/>
                    <a:pt x="361950" y="1470660"/>
                  </a:cubicBezTo>
                  <a:cubicBezTo>
                    <a:pt x="353060" y="1454150"/>
                    <a:pt x="349250" y="1428750"/>
                    <a:pt x="354330" y="1409700"/>
                  </a:cubicBezTo>
                  <a:cubicBezTo>
                    <a:pt x="359410" y="1390650"/>
                    <a:pt x="373380" y="1371600"/>
                    <a:pt x="388620" y="1358900"/>
                  </a:cubicBezTo>
                  <a:cubicBezTo>
                    <a:pt x="402590" y="1347470"/>
                    <a:pt x="419100" y="1337310"/>
                    <a:pt x="440690" y="1337310"/>
                  </a:cubicBezTo>
                  <a:cubicBezTo>
                    <a:pt x="473710" y="1337310"/>
                    <a:pt x="552450" y="1361440"/>
                    <a:pt x="566420" y="1393190"/>
                  </a:cubicBezTo>
                  <a:cubicBezTo>
                    <a:pt x="580390" y="1427480"/>
                    <a:pt x="541020" y="1517650"/>
                    <a:pt x="510540" y="1541780"/>
                  </a:cubicBezTo>
                  <a:cubicBezTo>
                    <a:pt x="487680" y="1559560"/>
                    <a:pt x="455930" y="1551940"/>
                    <a:pt x="422910" y="1553210"/>
                  </a:cubicBezTo>
                  <a:cubicBezTo>
                    <a:pt x="378460" y="1554480"/>
                    <a:pt x="297180" y="1562100"/>
                    <a:pt x="265430" y="1545590"/>
                  </a:cubicBezTo>
                  <a:cubicBezTo>
                    <a:pt x="245110" y="1535430"/>
                    <a:pt x="234950" y="1515110"/>
                    <a:pt x="228600" y="1498600"/>
                  </a:cubicBezTo>
                  <a:cubicBezTo>
                    <a:pt x="223520" y="1485900"/>
                    <a:pt x="222250" y="1471930"/>
                    <a:pt x="227330" y="1457960"/>
                  </a:cubicBezTo>
                  <a:cubicBezTo>
                    <a:pt x="233680" y="1438910"/>
                    <a:pt x="257810" y="1405890"/>
                    <a:pt x="275590" y="1395730"/>
                  </a:cubicBezTo>
                  <a:cubicBezTo>
                    <a:pt x="288290" y="1388110"/>
                    <a:pt x="300990" y="1388110"/>
                    <a:pt x="316230" y="1389380"/>
                  </a:cubicBezTo>
                  <a:cubicBezTo>
                    <a:pt x="335280" y="1390650"/>
                    <a:pt x="363220" y="1397000"/>
                    <a:pt x="382270" y="1409700"/>
                  </a:cubicBezTo>
                  <a:cubicBezTo>
                    <a:pt x="402590" y="1422400"/>
                    <a:pt x="422910" y="1442720"/>
                    <a:pt x="434340" y="1465580"/>
                  </a:cubicBezTo>
                  <a:cubicBezTo>
                    <a:pt x="447040" y="1489710"/>
                    <a:pt x="452120" y="1522730"/>
                    <a:pt x="453390" y="1551940"/>
                  </a:cubicBezTo>
                  <a:cubicBezTo>
                    <a:pt x="454660" y="1579880"/>
                    <a:pt x="450850" y="1607820"/>
                    <a:pt x="443230" y="1634490"/>
                  </a:cubicBezTo>
                  <a:cubicBezTo>
                    <a:pt x="434340" y="1662430"/>
                    <a:pt x="425450" y="1695450"/>
                    <a:pt x="402590" y="1714500"/>
                  </a:cubicBezTo>
                  <a:cubicBezTo>
                    <a:pt x="377190" y="1734820"/>
                    <a:pt x="325120" y="1752600"/>
                    <a:pt x="294640" y="1746250"/>
                  </a:cubicBezTo>
                  <a:cubicBezTo>
                    <a:pt x="266700" y="1739900"/>
                    <a:pt x="237490" y="1709420"/>
                    <a:pt x="222250" y="1684020"/>
                  </a:cubicBezTo>
                  <a:cubicBezTo>
                    <a:pt x="208280" y="1661160"/>
                    <a:pt x="207010" y="1637030"/>
                    <a:pt x="204470" y="1602740"/>
                  </a:cubicBezTo>
                  <a:cubicBezTo>
                    <a:pt x="200660" y="1548130"/>
                    <a:pt x="199390" y="1447800"/>
                    <a:pt x="220980" y="1383030"/>
                  </a:cubicBezTo>
                  <a:cubicBezTo>
                    <a:pt x="241300" y="1323340"/>
                    <a:pt x="289560" y="1263650"/>
                    <a:pt x="323850" y="1228090"/>
                  </a:cubicBezTo>
                  <a:cubicBezTo>
                    <a:pt x="346710" y="1205230"/>
                    <a:pt x="364490" y="1188720"/>
                    <a:pt x="391160" y="1179830"/>
                  </a:cubicBezTo>
                  <a:cubicBezTo>
                    <a:pt x="420370" y="1169670"/>
                    <a:pt x="467360" y="1170940"/>
                    <a:pt x="491490" y="1176020"/>
                  </a:cubicBezTo>
                  <a:cubicBezTo>
                    <a:pt x="506730" y="1179830"/>
                    <a:pt x="516890" y="1186180"/>
                    <a:pt x="527050" y="1195070"/>
                  </a:cubicBezTo>
                  <a:cubicBezTo>
                    <a:pt x="537210" y="1203960"/>
                    <a:pt x="546100" y="1215390"/>
                    <a:pt x="549910" y="1229360"/>
                  </a:cubicBezTo>
                  <a:cubicBezTo>
                    <a:pt x="554990" y="1245870"/>
                    <a:pt x="557530" y="1272540"/>
                    <a:pt x="549910" y="1290320"/>
                  </a:cubicBezTo>
                  <a:cubicBezTo>
                    <a:pt x="541020" y="1310640"/>
                    <a:pt x="511810" y="1330960"/>
                    <a:pt x="490220" y="1342390"/>
                  </a:cubicBezTo>
                  <a:cubicBezTo>
                    <a:pt x="468630" y="1353820"/>
                    <a:pt x="449580" y="1358900"/>
                    <a:pt x="420370" y="1360170"/>
                  </a:cubicBezTo>
                  <a:cubicBezTo>
                    <a:pt x="372110" y="1362710"/>
                    <a:pt x="275590" y="1357630"/>
                    <a:pt x="227330" y="1334770"/>
                  </a:cubicBezTo>
                  <a:cubicBezTo>
                    <a:pt x="190500" y="1316990"/>
                    <a:pt x="165100" y="1282700"/>
                    <a:pt x="144780" y="1254760"/>
                  </a:cubicBezTo>
                  <a:cubicBezTo>
                    <a:pt x="128270" y="1231900"/>
                    <a:pt x="127000" y="1206500"/>
                    <a:pt x="110490" y="1186180"/>
                  </a:cubicBezTo>
                  <a:cubicBezTo>
                    <a:pt x="92710" y="1163320"/>
                    <a:pt x="57150" y="1151890"/>
                    <a:pt x="40640" y="1127760"/>
                  </a:cubicBezTo>
                  <a:cubicBezTo>
                    <a:pt x="25400" y="1104900"/>
                    <a:pt x="17780" y="1084580"/>
                    <a:pt x="12700" y="1049020"/>
                  </a:cubicBezTo>
                  <a:cubicBezTo>
                    <a:pt x="2540" y="984250"/>
                    <a:pt x="0" y="835660"/>
                    <a:pt x="20320" y="768350"/>
                  </a:cubicBezTo>
                  <a:cubicBezTo>
                    <a:pt x="33020" y="725170"/>
                    <a:pt x="54610" y="690880"/>
                    <a:pt x="80010" y="670560"/>
                  </a:cubicBezTo>
                  <a:cubicBezTo>
                    <a:pt x="101600" y="652780"/>
                    <a:pt x="124460" y="648970"/>
                    <a:pt x="157480" y="643890"/>
                  </a:cubicBezTo>
                  <a:cubicBezTo>
                    <a:pt x="210820" y="636270"/>
                    <a:pt x="306070" y="638810"/>
                    <a:pt x="374650" y="652780"/>
                  </a:cubicBezTo>
                  <a:cubicBezTo>
                    <a:pt x="440690" y="666750"/>
                    <a:pt x="516890" y="689610"/>
                    <a:pt x="562610" y="723900"/>
                  </a:cubicBezTo>
                  <a:cubicBezTo>
                    <a:pt x="598170" y="750570"/>
                    <a:pt x="623570" y="786130"/>
                    <a:pt x="636270" y="822960"/>
                  </a:cubicBezTo>
                  <a:cubicBezTo>
                    <a:pt x="648970" y="858520"/>
                    <a:pt x="642620" y="894080"/>
                    <a:pt x="638810" y="938530"/>
                  </a:cubicBezTo>
                  <a:cubicBezTo>
                    <a:pt x="633730" y="1002030"/>
                    <a:pt x="621030" y="1089660"/>
                    <a:pt x="600710" y="1164590"/>
                  </a:cubicBezTo>
                  <a:cubicBezTo>
                    <a:pt x="579120" y="1242060"/>
                    <a:pt x="556260" y="1336040"/>
                    <a:pt x="513080" y="1393190"/>
                  </a:cubicBezTo>
                  <a:cubicBezTo>
                    <a:pt x="476250" y="1440180"/>
                    <a:pt x="419100" y="1480820"/>
                    <a:pt x="374650" y="1494790"/>
                  </a:cubicBezTo>
                  <a:cubicBezTo>
                    <a:pt x="341630" y="1504950"/>
                    <a:pt x="309880" y="1497330"/>
                    <a:pt x="276860" y="1490980"/>
                  </a:cubicBezTo>
                  <a:cubicBezTo>
                    <a:pt x="241300" y="1483360"/>
                    <a:pt x="193040" y="1475740"/>
                    <a:pt x="167640" y="1449070"/>
                  </a:cubicBezTo>
                  <a:cubicBezTo>
                    <a:pt x="140970" y="1421130"/>
                    <a:pt x="129540" y="1360170"/>
                    <a:pt x="124460" y="1320800"/>
                  </a:cubicBezTo>
                  <a:cubicBezTo>
                    <a:pt x="119380" y="1287780"/>
                    <a:pt x="124460" y="1259840"/>
                    <a:pt x="129540" y="1228090"/>
                  </a:cubicBezTo>
                  <a:cubicBezTo>
                    <a:pt x="134620" y="1192530"/>
                    <a:pt x="142240" y="1163320"/>
                    <a:pt x="157480" y="1118870"/>
                  </a:cubicBezTo>
                  <a:cubicBezTo>
                    <a:pt x="182880" y="1041400"/>
                    <a:pt x="252730" y="858520"/>
                    <a:pt x="281940" y="811530"/>
                  </a:cubicBezTo>
                  <a:cubicBezTo>
                    <a:pt x="292100" y="795020"/>
                    <a:pt x="298450" y="789940"/>
                    <a:pt x="308610" y="782320"/>
                  </a:cubicBezTo>
                  <a:cubicBezTo>
                    <a:pt x="318770" y="774700"/>
                    <a:pt x="331470" y="769620"/>
                    <a:pt x="345440" y="768350"/>
                  </a:cubicBezTo>
                  <a:cubicBezTo>
                    <a:pt x="361950" y="767080"/>
                    <a:pt x="386080" y="770890"/>
                    <a:pt x="402590" y="782320"/>
                  </a:cubicBezTo>
                  <a:cubicBezTo>
                    <a:pt x="422910" y="797560"/>
                    <a:pt x="440690" y="824230"/>
                    <a:pt x="449580" y="859790"/>
                  </a:cubicBezTo>
                  <a:cubicBezTo>
                    <a:pt x="466090" y="923290"/>
                    <a:pt x="449580" y="1082040"/>
                    <a:pt x="439420" y="1148080"/>
                  </a:cubicBezTo>
                  <a:cubicBezTo>
                    <a:pt x="434340" y="1183640"/>
                    <a:pt x="427990" y="1198880"/>
                    <a:pt x="416560" y="1226820"/>
                  </a:cubicBezTo>
                  <a:cubicBezTo>
                    <a:pt x="403860" y="1259840"/>
                    <a:pt x="389890" y="1305560"/>
                    <a:pt x="361950" y="1330960"/>
                  </a:cubicBezTo>
                  <a:cubicBezTo>
                    <a:pt x="334010" y="1356360"/>
                    <a:pt x="284480" y="1381760"/>
                    <a:pt x="248920" y="1379220"/>
                  </a:cubicBezTo>
                  <a:cubicBezTo>
                    <a:pt x="214630" y="1376680"/>
                    <a:pt x="171450" y="1344930"/>
                    <a:pt x="151130" y="1319530"/>
                  </a:cubicBezTo>
                  <a:cubicBezTo>
                    <a:pt x="133350" y="1297940"/>
                    <a:pt x="129540" y="1281430"/>
                    <a:pt x="123190" y="1242060"/>
                  </a:cubicBezTo>
                  <a:cubicBezTo>
                    <a:pt x="104140" y="1127760"/>
                    <a:pt x="97790" y="648970"/>
                    <a:pt x="129540" y="556260"/>
                  </a:cubicBezTo>
                  <a:cubicBezTo>
                    <a:pt x="138430" y="529590"/>
                    <a:pt x="149860" y="519430"/>
                    <a:pt x="165100" y="509270"/>
                  </a:cubicBezTo>
                  <a:cubicBezTo>
                    <a:pt x="180340" y="499110"/>
                    <a:pt x="205740" y="494030"/>
                    <a:pt x="223520" y="496570"/>
                  </a:cubicBezTo>
                  <a:cubicBezTo>
                    <a:pt x="242570" y="499110"/>
                    <a:pt x="265430" y="513080"/>
                    <a:pt x="275590" y="527050"/>
                  </a:cubicBezTo>
                  <a:cubicBezTo>
                    <a:pt x="284480" y="539750"/>
                    <a:pt x="290830" y="560070"/>
                    <a:pt x="284480" y="572770"/>
                  </a:cubicBezTo>
                  <a:cubicBezTo>
                    <a:pt x="275590" y="589280"/>
                    <a:pt x="220980" y="618490"/>
                    <a:pt x="205740" y="608330"/>
                  </a:cubicBezTo>
                  <a:cubicBezTo>
                    <a:pt x="181610" y="593090"/>
                    <a:pt x="187960" y="459740"/>
                    <a:pt x="204470" y="414020"/>
                  </a:cubicBezTo>
                  <a:cubicBezTo>
                    <a:pt x="215900" y="383540"/>
                    <a:pt x="248920" y="342900"/>
                    <a:pt x="261620" y="347980"/>
                  </a:cubicBezTo>
                  <a:cubicBezTo>
                    <a:pt x="284480" y="356870"/>
                    <a:pt x="256540" y="570230"/>
                    <a:pt x="267970" y="642620"/>
                  </a:cubicBezTo>
                  <a:cubicBezTo>
                    <a:pt x="274320" y="685800"/>
                    <a:pt x="304800" y="716280"/>
                    <a:pt x="298450" y="745490"/>
                  </a:cubicBezTo>
                  <a:cubicBezTo>
                    <a:pt x="292100" y="773430"/>
                    <a:pt x="246380" y="820420"/>
                    <a:pt x="236220" y="816610"/>
                  </a:cubicBezTo>
                  <a:cubicBezTo>
                    <a:pt x="224790" y="812800"/>
                    <a:pt x="231140" y="746760"/>
                    <a:pt x="238760" y="704850"/>
                  </a:cubicBezTo>
                  <a:cubicBezTo>
                    <a:pt x="250190" y="645160"/>
                    <a:pt x="300990" y="577850"/>
                    <a:pt x="314960" y="496570"/>
                  </a:cubicBezTo>
                  <a:cubicBezTo>
                    <a:pt x="332740" y="391160"/>
                    <a:pt x="274320" y="147320"/>
                    <a:pt x="311150" y="121920"/>
                  </a:cubicBezTo>
                  <a:cubicBezTo>
                    <a:pt x="328930" y="109220"/>
                    <a:pt x="386080" y="135890"/>
                    <a:pt x="392430" y="156210"/>
                  </a:cubicBezTo>
                  <a:cubicBezTo>
                    <a:pt x="401320" y="184150"/>
                    <a:pt x="337820" y="266700"/>
                    <a:pt x="303530" y="294640"/>
                  </a:cubicBezTo>
                  <a:cubicBezTo>
                    <a:pt x="278130" y="314960"/>
                    <a:pt x="220980" y="311150"/>
                    <a:pt x="217170" y="325120"/>
                  </a:cubicBezTo>
                  <a:cubicBezTo>
                    <a:pt x="214630" y="334010"/>
                    <a:pt x="236220" y="345440"/>
                    <a:pt x="241300" y="358140"/>
                  </a:cubicBezTo>
                  <a:cubicBezTo>
                    <a:pt x="246380" y="370840"/>
                    <a:pt x="248920" y="386080"/>
                    <a:pt x="247650" y="398780"/>
                  </a:cubicBezTo>
                  <a:cubicBezTo>
                    <a:pt x="246380" y="412750"/>
                    <a:pt x="242570" y="426720"/>
                    <a:pt x="234950" y="438150"/>
                  </a:cubicBezTo>
                  <a:cubicBezTo>
                    <a:pt x="227330" y="449580"/>
                    <a:pt x="217170" y="459740"/>
                    <a:pt x="204470" y="466090"/>
                  </a:cubicBezTo>
                  <a:cubicBezTo>
                    <a:pt x="189230" y="473710"/>
                    <a:pt x="163830" y="478790"/>
                    <a:pt x="144780" y="476250"/>
                  </a:cubicBezTo>
                  <a:cubicBezTo>
                    <a:pt x="125730" y="473710"/>
                    <a:pt x="104140" y="469900"/>
                    <a:pt x="88900" y="454660"/>
                  </a:cubicBezTo>
                  <a:cubicBezTo>
                    <a:pt x="66040" y="433070"/>
                    <a:pt x="44450" y="377190"/>
                    <a:pt x="38100" y="340360"/>
                  </a:cubicBezTo>
                  <a:cubicBezTo>
                    <a:pt x="33020" y="308610"/>
                    <a:pt x="30480" y="279400"/>
                    <a:pt x="44450" y="246380"/>
                  </a:cubicBezTo>
                  <a:cubicBezTo>
                    <a:pt x="64770" y="194310"/>
                    <a:pt x="138430" y="115570"/>
                    <a:pt x="185420" y="76200"/>
                  </a:cubicBezTo>
                  <a:cubicBezTo>
                    <a:pt x="219710" y="48260"/>
                    <a:pt x="252730" y="30480"/>
                    <a:pt x="287020" y="19050"/>
                  </a:cubicBezTo>
                  <a:cubicBezTo>
                    <a:pt x="317500" y="8890"/>
                    <a:pt x="340360" y="10160"/>
                    <a:pt x="377190" y="8890"/>
                  </a:cubicBezTo>
                  <a:cubicBezTo>
                    <a:pt x="434340" y="7620"/>
                    <a:pt x="532130" y="0"/>
                    <a:pt x="595630" y="25400"/>
                  </a:cubicBezTo>
                  <a:cubicBezTo>
                    <a:pt x="657860" y="50800"/>
                    <a:pt x="726440" y="109220"/>
                    <a:pt x="756920" y="157480"/>
                  </a:cubicBezTo>
                  <a:cubicBezTo>
                    <a:pt x="779780" y="195580"/>
                    <a:pt x="775970" y="222250"/>
                    <a:pt x="784860" y="279400"/>
                  </a:cubicBezTo>
                  <a:cubicBezTo>
                    <a:pt x="805180" y="403860"/>
                    <a:pt x="814070" y="779780"/>
                    <a:pt x="847090" y="887730"/>
                  </a:cubicBezTo>
                  <a:cubicBezTo>
                    <a:pt x="859790" y="929640"/>
                    <a:pt x="880110" y="933450"/>
                    <a:pt x="891540" y="970280"/>
                  </a:cubicBezTo>
                  <a:cubicBezTo>
                    <a:pt x="910590" y="1029970"/>
                    <a:pt x="911860" y="1139190"/>
                    <a:pt x="920750" y="1224280"/>
                  </a:cubicBezTo>
                  <a:cubicBezTo>
                    <a:pt x="929640" y="1309370"/>
                    <a:pt x="943610" y="1400810"/>
                    <a:pt x="946150" y="1478280"/>
                  </a:cubicBezTo>
                  <a:cubicBezTo>
                    <a:pt x="948690" y="1543050"/>
                    <a:pt x="948690" y="1607820"/>
                    <a:pt x="939800" y="1657350"/>
                  </a:cubicBezTo>
                  <a:cubicBezTo>
                    <a:pt x="933450" y="1694180"/>
                    <a:pt x="925830" y="1727200"/>
                    <a:pt x="908050" y="1750060"/>
                  </a:cubicBezTo>
                  <a:cubicBezTo>
                    <a:pt x="891540" y="1770380"/>
                    <a:pt x="876300" y="1781810"/>
                    <a:pt x="840740" y="1791970"/>
                  </a:cubicBezTo>
                  <a:cubicBezTo>
                    <a:pt x="740410" y="1821180"/>
                    <a:pt x="342900" y="1831340"/>
                    <a:pt x="220980" y="1794510"/>
                  </a:cubicBezTo>
                  <a:cubicBezTo>
                    <a:pt x="163830" y="1776730"/>
                    <a:pt x="133350" y="1762760"/>
                    <a:pt x="105410" y="1715770"/>
                  </a:cubicBezTo>
                  <a:cubicBezTo>
                    <a:pt x="53340" y="1625600"/>
                    <a:pt x="83820" y="1310640"/>
                    <a:pt x="66040" y="1215390"/>
                  </a:cubicBezTo>
                  <a:cubicBezTo>
                    <a:pt x="58420" y="1177290"/>
                    <a:pt x="48260" y="1176020"/>
                    <a:pt x="41910" y="1135380"/>
                  </a:cubicBezTo>
                  <a:cubicBezTo>
                    <a:pt x="22860" y="1008380"/>
                    <a:pt x="38100" y="500380"/>
                    <a:pt x="43180" y="342900"/>
                  </a:cubicBezTo>
                  <a:cubicBezTo>
                    <a:pt x="45720" y="275590"/>
                    <a:pt x="41910" y="228600"/>
                    <a:pt x="53340" y="199390"/>
                  </a:cubicBezTo>
                  <a:cubicBezTo>
                    <a:pt x="59690" y="184150"/>
                    <a:pt x="68580" y="177800"/>
                    <a:pt x="78740" y="170180"/>
                  </a:cubicBezTo>
                  <a:cubicBezTo>
                    <a:pt x="88900" y="163830"/>
                    <a:pt x="101600" y="158750"/>
                    <a:pt x="114300" y="157480"/>
                  </a:cubicBezTo>
                  <a:cubicBezTo>
                    <a:pt x="130810" y="156210"/>
                    <a:pt x="154940" y="160020"/>
                    <a:pt x="168910" y="170180"/>
                  </a:cubicBezTo>
                  <a:cubicBezTo>
                    <a:pt x="182880" y="180340"/>
                    <a:pt x="193040" y="191770"/>
                    <a:pt x="200660" y="217170"/>
                  </a:cubicBezTo>
                  <a:cubicBezTo>
                    <a:pt x="222250" y="287020"/>
                    <a:pt x="194310" y="552450"/>
                    <a:pt x="200660" y="645160"/>
                  </a:cubicBezTo>
                  <a:cubicBezTo>
                    <a:pt x="203200" y="689610"/>
                    <a:pt x="204470" y="711200"/>
                    <a:pt x="213360" y="742950"/>
                  </a:cubicBezTo>
                  <a:cubicBezTo>
                    <a:pt x="222250" y="774700"/>
                    <a:pt x="243840" y="798830"/>
                    <a:pt x="252730" y="836930"/>
                  </a:cubicBezTo>
                  <a:cubicBezTo>
                    <a:pt x="265430" y="891540"/>
                    <a:pt x="255270" y="972820"/>
                    <a:pt x="266700" y="1046480"/>
                  </a:cubicBezTo>
                  <a:cubicBezTo>
                    <a:pt x="279400" y="1129030"/>
                    <a:pt x="300990" y="1216660"/>
                    <a:pt x="327660" y="1306830"/>
                  </a:cubicBezTo>
                  <a:cubicBezTo>
                    <a:pt x="358140" y="1408430"/>
                    <a:pt x="440690" y="1562100"/>
                    <a:pt x="444500" y="1623060"/>
                  </a:cubicBezTo>
                  <a:cubicBezTo>
                    <a:pt x="445770" y="1647190"/>
                    <a:pt x="440690" y="1661160"/>
                    <a:pt x="431800" y="1675130"/>
                  </a:cubicBezTo>
                  <a:cubicBezTo>
                    <a:pt x="422910" y="1689100"/>
                    <a:pt x="403860" y="1700530"/>
                    <a:pt x="388620" y="1704340"/>
                  </a:cubicBezTo>
                  <a:cubicBezTo>
                    <a:pt x="372110" y="1708150"/>
                    <a:pt x="350520" y="1705610"/>
                    <a:pt x="336550" y="1697990"/>
                  </a:cubicBezTo>
                  <a:cubicBezTo>
                    <a:pt x="322580" y="1690370"/>
                    <a:pt x="302260" y="1658620"/>
                    <a:pt x="302260" y="165862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16142970" y="2508885"/>
            <a:ext cx="188595" cy="184785"/>
            <a:chOff x="0" y="0"/>
            <a:chExt cx="251460" cy="24638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9530" y="49530"/>
              <a:ext cx="151130" cy="151130"/>
            </a:xfrm>
            <a:custGeom>
              <a:avLst/>
              <a:gdLst/>
              <a:ahLst/>
              <a:cxnLst/>
              <a:rect r="r" b="b" t="t" l="l"/>
              <a:pathLst>
                <a:path h="151130" w="151130">
                  <a:moveTo>
                    <a:pt x="151130" y="54610"/>
                  </a:moveTo>
                  <a:cubicBezTo>
                    <a:pt x="132080" y="134620"/>
                    <a:pt x="121920" y="142240"/>
                    <a:pt x="109220" y="146050"/>
                  </a:cubicBezTo>
                  <a:cubicBezTo>
                    <a:pt x="91440" y="151130"/>
                    <a:pt x="54610" y="149860"/>
                    <a:pt x="38100" y="142240"/>
                  </a:cubicBezTo>
                  <a:cubicBezTo>
                    <a:pt x="26670" y="137160"/>
                    <a:pt x="19050" y="125730"/>
                    <a:pt x="12700" y="115570"/>
                  </a:cubicBezTo>
                  <a:cubicBezTo>
                    <a:pt x="6350" y="105410"/>
                    <a:pt x="0" y="93980"/>
                    <a:pt x="1270" y="81280"/>
                  </a:cubicBezTo>
                  <a:cubicBezTo>
                    <a:pt x="2540" y="63500"/>
                    <a:pt x="17780" y="29210"/>
                    <a:pt x="30480" y="16510"/>
                  </a:cubicBezTo>
                  <a:cubicBezTo>
                    <a:pt x="40640" y="6350"/>
                    <a:pt x="50800" y="2540"/>
                    <a:pt x="64770" y="1270"/>
                  </a:cubicBezTo>
                  <a:cubicBezTo>
                    <a:pt x="83820" y="0"/>
                    <a:pt x="132080" y="22860"/>
                    <a:pt x="132080" y="2286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15659100" y="6971347"/>
            <a:ext cx="5192078" cy="438150"/>
            <a:chOff x="0" y="0"/>
            <a:chExt cx="6922770" cy="5842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9530" y="25400"/>
              <a:ext cx="6822440" cy="535940"/>
            </a:xfrm>
            <a:custGeom>
              <a:avLst/>
              <a:gdLst/>
              <a:ahLst/>
              <a:cxnLst/>
              <a:rect r="r" b="b" t="t" l="l"/>
              <a:pathLst>
                <a:path h="535940" w="6822440">
                  <a:moveTo>
                    <a:pt x="63500" y="383540"/>
                  </a:moveTo>
                  <a:cubicBezTo>
                    <a:pt x="2532380" y="374650"/>
                    <a:pt x="3228340" y="340360"/>
                    <a:pt x="3717290" y="311150"/>
                  </a:cubicBezTo>
                  <a:cubicBezTo>
                    <a:pt x="4058920" y="290830"/>
                    <a:pt x="4272280" y="278130"/>
                    <a:pt x="4584700" y="245110"/>
                  </a:cubicBezTo>
                  <a:cubicBezTo>
                    <a:pt x="4953000" y="207010"/>
                    <a:pt x="5406390" y="120650"/>
                    <a:pt x="5786120" y="83820"/>
                  </a:cubicBezTo>
                  <a:cubicBezTo>
                    <a:pt x="6126480" y="50800"/>
                    <a:pt x="6635750" y="0"/>
                    <a:pt x="6757670" y="25400"/>
                  </a:cubicBezTo>
                  <a:cubicBezTo>
                    <a:pt x="6788150" y="31750"/>
                    <a:pt x="6800850" y="39370"/>
                    <a:pt x="6811010" y="52070"/>
                  </a:cubicBezTo>
                  <a:cubicBezTo>
                    <a:pt x="6819900" y="62230"/>
                    <a:pt x="6822440" y="78740"/>
                    <a:pt x="6822440" y="91440"/>
                  </a:cubicBezTo>
                  <a:cubicBezTo>
                    <a:pt x="6822440" y="104140"/>
                    <a:pt x="6817360" y="119380"/>
                    <a:pt x="6808470" y="129540"/>
                  </a:cubicBezTo>
                  <a:cubicBezTo>
                    <a:pt x="6797040" y="140970"/>
                    <a:pt x="6769100" y="152400"/>
                    <a:pt x="6752590" y="152400"/>
                  </a:cubicBezTo>
                  <a:cubicBezTo>
                    <a:pt x="6738620" y="152400"/>
                    <a:pt x="6724650" y="144780"/>
                    <a:pt x="6715760" y="135890"/>
                  </a:cubicBezTo>
                  <a:cubicBezTo>
                    <a:pt x="6705600" y="127000"/>
                    <a:pt x="6696710" y="114300"/>
                    <a:pt x="6695440" y="100330"/>
                  </a:cubicBezTo>
                  <a:cubicBezTo>
                    <a:pt x="6694170" y="83820"/>
                    <a:pt x="6701790" y="55880"/>
                    <a:pt x="6714490" y="43180"/>
                  </a:cubicBezTo>
                  <a:cubicBezTo>
                    <a:pt x="6727190" y="30480"/>
                    <a:pt x="6755130" y="24130"/>
                    <a:pt x="6771640" y="26670"/>
                  </a:cubicBezTo>
                  <a:cubicBezTo>
                    <a:pt x="6785610" y="27940"/>
                    <a:pt x="6798310" y="36830"/>
                    <a:pt x="6807200" y="46990"/>
                  </a:cubicBezTo>
                  <a:cubicBezTo>
                    <a:pt x="6816090" y="57150"/>
                    <a:pt x="6822440" y="71120"/>
                    <a:pt x="6822440" y="85090"/>
                  </a:cubicBezTo>
                  <a:cubicBezTo>
                    <a:pt x="6822440" y="101600"/>
                    <a:pt x="6811010" y="128270"/>
                    <a:pt x="6798310" y="139700"/>
                  </a:cubicBezTo>
                  <a:cubicBezTo>
                    <a:pt x="6788150" y="148590"/>
                    <a:pt x="6779260" y="148590"/>
                    <a:pt x="6758940" y="152400"/>
                  </a:cubicBezTo>
                  <a:cubicBezTo>
                    <a:pt x="6704330" y="161290"/>
                    <a:pt x="6565900" y="149860"/>
                    <a:pt x="6442710" y="154940"/>
                  </a:cubicBezTo>
                  <a:cubicBezTo>
                    <a:pt x="6266180" y="161290"/>
                    <a:pt x="6047740" y="172720"/>
                    <a:pt x="5801360" y="198120"/>
                  </a:cubicBezTo>
                  <a:cubicBezTo>
                    <a:pt x="5461000" y="232410"/>
                    <a:pt x="4964430" y="321310"/>
                    <a:pt x="4593590" y="360680"/>
                  </a:cubicBezTo>
                  <a:cubicBezTo>
                    <a:pt x="4279900" y="393700"/>
                    <a:pt x="4065270" y="406400"/>
                    <a:pt x="3722370" y="426720"/>
                  </a:cubicBezTo>
                  <a:cubicBezTo>
                    <a:pt x="3232150" y="455930"/>
                    <a:pt x="2533650" y="490220"/>
                    <a:pt x="1930400" y="504190"/>
                  </a:cubicBezTo>
                  <a:cubicBezTo>
                    <a:pt x="1314450" y="518160"/>
                    <a:pt x="224790" y="535940"/>
                    <a:pt x="63500" y="508000"/>
                  </a:cubicBezTo>
                  <a:cubicBezTo>
                    <a:pt x="38100" y="504190"/>
                    <a:pt x="31750" y="501650"/>
                    <a:pt x="21590" y="492760"/>
                  </a:cubicBezTo>
                  <a:cubicBezTo>
                    <a:pt x="11430" y="483870"/>
                    <a:pt x="2540" y="467360"/>
                    <a:pt x="1270" y="453390"/>
                  </a:cubicBezTo>
                  <a:cubicBezTo>
                    <a:pt x="0" y="436880"/>
                    <a:pt x="10160" y="410210"/>
                    <a:pt x="21590" y="398780"/>
                  </a:cubicBezTo>
                  <a:cubicBezTo>
                    <a:pt x="31750" y="388620"/>
                    <a:pt x="63500" y="383540"/>
                    <a:pt x="63500" y="38354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15679102" y="7126605"/>
            <a:ext cx="641032" cy="250508"/>
            <a:chOff x="0" y="0"/>
            <a:chExt cx="854710" cy="33401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9530" y="25400"/>
              <a:ext cx="756920" cy="262890"/>
            </a:xfrm>
            <a:custGeom>
              <a:avLst/>
              <a:gdLst/>
              <a:ahLst/>
              <a:cxnLst/>
              <a:rect r="r" b="b" t="t" l="l"/>
              <a:pathLst>
                <a:path h="262890" w="756920">
                  <a:moveTo>
                    <a:pt x="167640" y="109220"/>
                  </a:moveTo>
                  <a:cubicBezTo>
                    <a:pt x="548640" y="80010"/>
                    <a:pt x="636270" y="33020"/>
                    <a:pt x="681990" y="34290"/>
                  </a:cubicBezTo>
                  <a:cubicBezTo>
                    <a:pt x="703580" y="35560"/>
                    <a:pt x="717550" y="41910"/>
                    <a:pt x="730250" y="52070"/>
                  </a:cubicBezTo>
                  <a:cubicBezTo>
                    <a:pt x="741680" y="62230"/>
                    <a:pt x="751840" y="81280"/>
                    <a:pt x="754380" y="96520"/>
                  </a:cubicBezTo>
                  <a:cubicBezTo>
                    <a:pt x="756920" y="111760"/>
                    <a:pt x="750570" y="133350"/>
                    <a:pt x="741680" y="146050"/>
                  </a:cubicBezTo>
                  <a:cubicBezTo>
                    <a:pt x="732790" y="158750"/>
                    <a:pt x="725170" y="167640"/>
                    <a:pt x="701040" y="175260"/>
                  </a:cubicBezTo>
                  <a:cubicBezTo>
                    <a:pt x="618490" y="201930"/>
                    <a:pt x="167640" y="193040"/>
                    <a:pt x="78740" y="179070"/>
                  </a:cubicBezTo>
                  <a:cubicBezTo>
                    <a:pt x="53340" y="175260"/>
                    <a:pt x="44450" y="172720"/>
                    <a:pt x="31750" y="163830"/>
                  </a:cubicBezTo>
                  <a:cubicBezTo>
                    <a:pt x="19050" y="153670"/>
                    <a:pt x="6350" y="138430"/>
                    <a:pt x="3810" y="121920"/>
                  </a:cubicBezTo>
                  <a:cubicBezTo>
                    <a:pt x="0" y="101600"/>
                    <a:pt x="7620" y="67310"/>
                    <a:pt x="19050" y="50800"/>
                  </a:cubicBezTo>
                  <a:cubicBezTo>
                    <a:pt x="29210" y="36830"/>
                    <a:pt x="45720" y="27940"/>
                    <a:pt x="62230" y="25400"/>
                  </a:cubicBezTo>
                  <a:cubicBezTo>
                    <a:pt x="82550" y="22860"/>
                    <a:pt x="116840" y="31750"/>
                    <a:pt x="132080" y="44450"/>
                  </a:cubicBezTo>
                  <a:cubicBezTo>
                    <a:pt x="144780" y="54610"/>
                    <a:pt x="153670" y="72390"/>
                    <a:pt x="154940" y="88900"/>
                  </a:cubicBezTo>
                  <a:cubicBezTo>
                    <a:pt x="156210" y="109220"/>
                    <a:pt x="147320" y="142240"/>
                    <a:pt x="132080" y="157480"/>
                  </a:cubicBezTo>
                  <a:cubicBezTo>
                    <a:pt x="116840" y="172720"/>
                    <a:pt x="82550" y="180340"/>
                    <a:pt x="62230" y="177800"/>
                  </a:cubicBezTo>
                  <a:cubicBezTo>
                    <a:pt x="45720" y="175260"/>
                    <a:pt x="29210" y="163830"/>
                    <a:pt x="19050" y="152400"/>
                  </a:cubicBezTo>
                  <a:cubicBezTo>
                    <a:pt x="8890" y="139700"/>
                    <a:pt x="2540" y="120650"/>
                    <a:pt x="1270" y="105410"/>
                  </a:cubicBezTo>
                  <a:cubicBezTo>
                    <a:pt x="0" y="90170"/>
                    <a:pt x="5080" y="71120"/>
                    <a:pt x="13970" y="58420"/>
                  </a:cubicBezTo>
                  <a:cubicBezTo>
                    <a:pt x="22860" y="45720"/>
                    <a:pt x="30480" y="35560"/>
                    <a:pt x="53340" y="27940"/>
                  </a:cubicBezTo>
                  <a:cubicBezTo>
                    <a:pt x="135890" y="0"/>
                    <a:pt x="584200" y="10160"/>
                    <a:pt x="681990" y="34290"/>
                  </a:cubicBezTo>
                  <a:cubicBezTo>
                    <a:pt x="713740" y="41910"/>
                    <a:pt x="730250" y="48260"/>
                    <a:pt x="741680" y="64770"/>
                  </a:cubicBezTo>
                  <a:cubicBezTo>
                    <a:pt x="753110" y="81280"/>
                    <a:pt x="756920" y="111760"/>
                    <a:pt x="750570" y="130810"/>
                  </a:cubicBezTo>
                  <a:cubicBezTo>
                    <a:pt x="744220" y="148590"/>
                    <a:pt x="722630" y="165100"/>
                    <a:pt x="701040" y="175260"/>
                  </a:cubicBezTo>
                  <a:cubicBezTo>
                    <a:pt x="673100" y="187960"/>
                    <a:pt x="629920" y="182880"/>
                    <a:pt x="594360" y="191770"/>
                  </a:cubicBezTo>
                  <a:cubicBezTo>
                    <a:pt x="556260" y="200660"/>
                    <a:pt x="528320" y="219710"/>
                    <a:pt x="481330" y="229870"/>
                  </a:cubicBezTo>
                  <a:cubicBezTo>
                    <a:pt x="406400" y="246380"/>
                    <a:pt x="238760" y="262890"/>
                    <a:pt x="180340" y="257810"/>
                  </a:cubicBezTo>
                  <a:cubicBezTo>
                    <a:pt x="156210" y="255270"/>
                    <a:pt x="142240" y="255270"/>
                    <a:pt x="129540" y="243840"/>
                  </a:cubicBezTo>
                  <a:cubicBezTo>
                    <a:pt x="114300" y="231140"/>
                    <a:pt x="99060" y="200660"/>
                    <a:pt x="99060" y="181610"/>
                  </a:cubicBezTo>
                  <a:cubicBezTo>
                    <a:pt x="99060" y="163830"/>
                    <a:pt x="109220" y="144780"/>
                    <a:pt x="120650" y="132080"/>
                  </a:cubicBezTo>
                  <a:cubicBezTo>
                    <a:pt x="132080" y="120650"/>
                    <a:pt x="167640" y="109220"/>
                    <a:pt x="167640" y="10922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16756380" y="3847147"/>
            <a:ext cx="1987867" cy="3168967"/>
            <a:chOff x="0" y="0"/>
            <a:chExt cx="2650490" cy="422529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39370" y="49530"/>
              <a:ext cx="2565400" cy="4126230"/>
            </a:xfrm>
            <a:custGeom>
              <a:avLst/>
              <a:gdLst/>
              <a:ahLst/>
              <a:cxnLst/>
              <a:rect r="r" b="b" t="t" l="l"/>
              <a:pathLst>
                <a:path h="4126230" w="2565400">
                  <a:moveTo>
                    <a:pt x="502920" y="3411220"/>
                  </a:moveTo>
                  <a:cubicBezTo>
                    <a:pt x="603250" y="3286760"/>
                    <a:pt x="612140" y="3209290"/>
                    <a:pt x="617220" y="3210560"/>
                  </a:cubicBezTo>
                  <a:cubicBezTo>
                    <a:pt x="622300" y="3211830"/>
                    <a:pt x="612140" y="3276600"/>
                    <a:pt x="614680" y="3308350"/>
                  </a:cubicBezTo>
                  <a:cubicBezTo>
                    <a:pt x="617220" y="3338830"/>
                    <a:pt x="632460" y="3373120"/>
                    <a:pt x="631190" y="3395980"/>
                  </a:cubicBezTo>
                  <a:cubicBezTo>
                    <a:pt x="631190" y="3411220"/>
                    <a:pt x="627380" y="3421380"/>
                    <a:pt x="621030" y="3432810"/>
                  </a:cubicBezTo>
                  <a:cubicBezTo>
                    <a:pt x="614680" y="3444240"/>
                    <a:pt x="607060" y="3455670"/>
                    <a:pt x="595630" y="3462020"/>
                  </a:cubicBezTo>
                  <a:cubicBezTo>
                    <a:pt x="581660" y="3470910"/>
                    <a:pt x="557530" y="3477260"/>
                    <a:pt x="539750" y="3474720"/>
                  </a:cubicBezTo>
                  <a:cubicBezTo>
                    <a:pt x="521970" y="3472180"/>
                    <a:pt x="501650" y="3460750"/>
                    <a:pt x="490220" y="3446780"/>
                  </a:cubicBezTo>
                  <a:cubicBezTo>
                    <a:pt x="478790" y="3432810"/>
                    <a:pt x="468630" y="3394710"/>
                    <a:pt x="469900" y="3393440"/>
                  </a:cubicBezTo>
                  <a:cubicBezTo>
                    <a:pt x="472440" y="3392170"/>
                    <a:pt x="530860" y="3464560"/>
                    <a:pt x="521970" y="3479800"/>
                  </a:cubicBezTo>
                  <a:cubicBezTo>
                    <a:pt x="510540" y="3500120"/>
                    <a:pt x="402590" y="3446780"/>
                    <a:pt x="354330" y="3472180"/>
                  </a:cubicBezTo>
                  <a:cubicBezTo>
                    <a:pt x="290830" y="3506470"/>
                    <a:pt x="237490" y="3639820"/>
                    <a:pt x="201930" y="3723640"/>
                  </a:cubicBezTo>
                  <a:cubicBezTo>
                    <a:pt x="170180" y="3798570"/>
                    <a:pt x="121920" y="3915410"/>
                    <a:pt x="146050" y="3950970"/>
                  </a:cubicBezTo>
                  <a:cubicBezTo>
                    <a:pt x="163830" y="3976370"/>
                    <a:pt x="224790" y="3978910"/>
                    <a:pt x="266700" y="3963670"/>
                  </a:cubicBezTo>
                  <a:cubicBezTo>
                    <a:pt x="334010" y="3939540"/>
                    <a:pt x="430530" y="3811270"/>
                    <a:pt x="486410" y="3747770"/>
                  </a:cubicBezTo>
                  <a:cubicBezTo>
                    <a:pt x="525780" y="3703320"/>
                    <a:pt x="551180" y="3672840"/>
                    <a:pt x="579120" y="3627120"/>
                  </a:cubicBezTo>
                  <a:cubicBezTo>
                    <a:pt x="610870" y="3576320"/>
                    <a:pt x="638810" y="3517900"/>
                    <a:pt x="661670" y="3456940"/>
                  </a:cubicBezTo>
                  <a:cubicBezTo>
                    <a:pt x="685800" y="3392170"/>
                    <a:pt x="716280" y="3249930"/>
                    <a:pt x="715010" y="3249930"/>
                  </a:cubicBezTo>
                  <a:cubicBezTo>
                    <a:pt x="713740" y="3249930"/>
                    <a:pt x="689610" y="3319780"/>
                    <a:pt x="681990" y="3356610"/>
                  </a:cubicBezTo>
                  <a:cubicBezTo>
                    <a:pt x="673100" y="3394710"/>
                    <a:pt x="675640" y="3437890"/>
                    <a:pt x="666750" y="3475990"/>
                  </a:cubicBezTo>
                  <a:cubicBezTo>
                    <a:pt x="657860" y="3512820"/>
                    <a:pt x="657860" y="3562350"/>
                    <a:pt x="628650" y="3583940"/>
                  </a:cubicBezTo>
                  <a:cubicBezTo>
                    <a:pt x="590550" y="3611880"/>
                    <a:pt x="477520" y="3606800"/>
                    <a:pt x="427990" y="3592830"/>
                  </a:cubicBezTo>
                  <a:cubicBezTo>
                    <a:pt x="394970" y="3583940"/>
                    <a:pt x="363220" y="3536950"/>
                    <a:pt x="354330" y="3543300"/>
                  </a:cubicBezTo>
                  <a:cubicBezTo>
                    <a:pt x="345440" y="3549650"/>
                    <a:pt x="373380" y="3594100"/>
                    <a:pt x="377190" y="3629660"/>
                  </a:cubicBezTo>
                  <a:cubicBezTo>
                    <a:pt x="382270" y="3683000"/>
                    <a:pt x="363220" y="3832860"/>
                    <a:pt x="361950" y="3832860"/>
                  </a:cubicBezTo>
                  <a:cubicBezTo>
                    <a:pt x="360680" y="3832860"/>
                    <a:pt x="377190" y="3642360"/>
                    <a:pt x="377190" y="3566160"/>
                  </a:cubicBezTo>
                  <a:cubicBezTo>
                    <a:pt x="377190" y="3509010"/>
                    <a:pt x="378460" y="3459480"/>
                    <a:pt x="368300" y="3417570"/>
                  </a:cubicBezTo>
                  <a:cubicBezTo>
                    <a:pt x="360680" y="3385820"/>
                    <a:pt x="342900" y="3365500"/>
                    <a:pt x="334010" y="3336290"/>
                  </a:cubicBezTo>
                  <a:cubicBezTo>
                    <a:pt x="325120" y="3307080"/>
                    <a:pt x="325120" y="3242310"/>
                    <a:pt x="317500" y="3242310"/>
                  </a:cubicBezTo>
                  <a:cubicBezTo>
                    <a:pt x="308610" y="3242310"/>
                    <a:pt x="289560" y="3346450"/>
                    <a:pt x="280670" y="3404870"/>
                  </a:cubicBezTo>
                  <a:cubicBezTo>
                    <a:pt x="271780" y="3469640"/>
                    <a:pt x="257810" y="3614420"/>
                    <a:pt x="266700" y="3615690"/>
                  </a:cubicBezTo>
                  <a:cubicBezTo>
                    <a:pt x="280670" y="3618230"/>
                    <a:pt x="369570" y="3234690"/>
                    <a:pt x="398780" y="3176270"/>
                  </a:cubicBezTo>
                  <a:cubicBezTo>
                    <a:pt x="406400" y="3159760"/>
                    <a:pt x="408940" y="3155950"/>
                    <a:pt x="419100" y="3148330"/>
                  </a:cubicBezTo>
                  <a:cubicBezTo>
                    <a:pt x="430530" y="3139440"/>
                    <a:pt x="450850" y="3130550"/>
                    <a:pt x="467360" y="3131820"/>
                  </a:cubicBezTo>
                  <a:cubicBezTo>
                    <a:pt x="486410" y="3133090"/>
                    <a:pt x="514350" y="3149600"/>
                    <a:pt x="525780" y="3164840"/>
                  </a:cubicBezTo>
                  <a:cubicBezTo>
                    <a:pt x="535940" y="3177540"/>
                    <a:pt x="525780" y="3199130"/>
                    <a:pt x="535940" y="3214370"/>
                  </a:cubicBezTo>
                  <a:cubicBezTo>
                    <a:pt x="552450" y="3238500"/>
                    <a:pt x="601980" y="3251200"/>
                    <a:pt x="638810" y="3279140"/>
                  </a:cubicBezTo>
                  <a:cubicBezTo>
                    <a:pt x="687070" y="3315970"/>
                    <a:pt x="759460" y="3420110"/>
                    <a:pt x="797560" y="3418840"/>
                  </a:cubicBezTo>
                  <a:cubicBezTo>
                    <a:pt x="821690" y="3417570"/>
                    <a:pt x="839470" y="3388360"/>
                    <a:pt x="852170" y="3361690"/>
                  </a:cubicBezTo>
                  <a:cubicBezTo>
                    <a:pt x="871220" y="3322320"/>
                    <a:pt x="862330" y="3225800"/>
                    <a:pt x="875030" y="3194050"/>
                  </a:cubicBezTo>
                  <a:cubicBezTo>
                    <a:pt x="881380" y="3178810"/>
                    <a:pt x="885190" y="3172460"/>
                    <a:pt x="895350" y="3164840"/>
                  </a:cubicBezTo>
                  <a:cubicBezTo>
                    <a:pt x="906780" y="3154680"/>
                    <a:pt x="928370" y="3145790"/>
                    <a:pt x="943610" y="3144520"/>
                  </a:cubicBezTo>
                  <a:cubicBezTo>
                    <a:pt x="956310" y="3143250"/>
                    <a:pt x="967740" y="3145790"/>
                    <a:pt x="979170" y="3153410"/>
                  </a:cubicBezTo>
                  <a:cubicBezTo>
                    <a:pt x="994410" y="3163570"/>
                    <a:pt x="1010920" y="3180080"/>
                    <a:pt x="1018540" y="3209290"/>
                  </a:cubicBezTo>
                  <a:cubicBezTo>
                    <a:pt x="1038860" y="3280410"/>
                    <a:pt x="1010920" y="3502660"/>
                    <a:pt x="991870" y="3613150"/>
                  </a:cubicBezTo>
                  <a:cubicBezTo>
                    <a:pt x="977900" y="3693160"/>
                    <a:pt x="965200" y="3779520"/>
                    <a:pt x="935990" y="3815080"/>
                  </a:cubicBezTo>
                  <a:cubicBezTo>
                    <a:pt x="919480" y="3835400"/>
                    <a:pt x="895350" y="3844290"/>
                    <a:pt x="876300" y="3844290"/>
                  </a:cubicBezTo>
                  <a:cubicBezTo>
                    <a:pt x="857250" y="3844290"/>
                    <a:pt x="830580" y="3827780"/>
                    <a:pt x="819150" y="3812540"/>
                  </a:cubicBezTo>
                  <a:cubicBezTo>
                    <a:pt x="808990" y="3799840"/>
                    <a:pt x="815340" y="3782060"/>
                    <a:pt x="808990" y="3763010"/>
                  </a:cubicBezTo>
                  <a:cubicBezTo>
                    <a:pt x="798830" y="3732530"/>
                    <a:pt x="764540" y="3689350"/>
                    <a:pt x="751840" y="3652520"/>
                  </a:cubicBezTo>
                  <a:cubicBezTo>
                    <a:pt x="740410" y="3619500"/>
                    <a:pt x="739140" y="3553460"/>
                    <a:pt x="731520" y="3553460"/>
                  </a:cubicBezTo>
                  <a:cubicBezTo>
                    <a:pt x="718820" y="3553460"/>
                    <a:pt x="708660" y="3755390"/>
                    <a:pt x="681990" y="3796030"/>
                  </a:cubicBezTo>
                  <a:cubicBezTo>
                    <a:pt x="669290" y="3815080"/>
                    <a:pt x="654050" y="3823970"/>
                    <a:pt x="637540" y="3827780"/>
                  </a:cubicBezTo>
                  <a:cubicBezTo>
                    <a:pt x="621030" y="3831590"/>
                    <a:pt x="600710" y="3830320"/>
                    <a:pt x="585470" y="3821430"/>
                  </a:cubicBezTo>
                  <a:cubicBezTo>
                    <a:pt x="568960" y="3811270"/>
                    <a:pt x="552450" y="3788410"/>
                    <a:pt x="544830" y="3764280"/>
                  </a:cubicBezTo>
                  <a:cubicBezTo>
                    <a:pt x="534670" y="3733800"/>
                    <a:pt x="537210" y="3694430"/>
                    <a:pt x="544830" y="3648710"/>
                  </a:cubicBezTo>
                  <a:cubicBezTo>
                    <a:pt x="556260" y="3578860"/>
                    <a:pt x="600710" y="3455670"/>
                    <a:pt x="628650" y="3392170"/>
                  </a:cubicBezTo>
                  <a:cubicBezTo>
                    <a:pt x="646430" y="3351530"/>
                    <a:pt x="661670" y="3328670"/>
                    <a:pt x="684530" y="3295650"/>
                  </a:cubicBezTo>
                  <a:cubicBezTo>
                    <a:pt x="712470" y="3255010"/>
                    <a:pt x="744220" y="3192780"/>
                    <a:pt x="789940" y="3169920"/>
                  </a:cubicBezTo>
                  <a:cubicBezTo>
                    <a:pt x="838200" y="3145790"/>
                    <a:pt x="916940" y="3152140"/>
                    <a:pt x="967740" y="3161030"/>
                  </a:cubicBezTo>
                  <a:cubicBezTo>
                    <a:pt x="1008380" y="3167380"/>
                    <a:pt x="1041400" y="3181350"/>
                    <a:pt x="1075690" y="3202940"/>
                  </a:cubicBezTo>
                  <a:cubicBezTo>
                    <a:pt x="1117600" y="3228340"/>
                    <a:pt x="1149350" y="3276600"/>
                    <a:pt x="1195070" y="3312160"/>
                  </a:cubicBezTo>
                  <a:cubicBezTo>
                    <a:pt x="1248410" y="3354070"/>
                    <a:pt x="1314450" y="3408680"/>
                    <a:pt x="1377950" y="3434080"/>
                  </a:cubicBezTo>
                  <a:cubicBezTo>
                    <a:pt x="1436370" y="3458210"/>
                    <a:pt x="1515110" y="3478530"/>
                    <a:pt x="1559560" y="3468370"/>
                  </a:cubicBezTo>
                  <a:cubicBezTo>
                    <a:pt x="1591310" y="3460750"/>
                    <a:pt x="1611630" y="3440430"/>
                    <a:pt x="1630680" y="3413760"/>
                  </a:cubicBezTo>
                  <a:cubicBezTo>
                    <a:pt x="1657350" y="3375660"/>
                    <a:pt x="1657350" y="3276600"/>
                    <a:pt x="1682750" y="3247390"/>
                  </a:cubicBezTo>
                  <a:cubicBezTo>
                    <a:pt x="1696720" y="3230880"/>
                    <a:pt x="1714500" y="3224530"/>
                    <a:pt x="1731010" y="3223260"/>
                  </a:cubicBezTo>
                  <a:cubicBezTo>
                    <a:pt x="1747520" y="3221990"/>
                    <a:pt x="1769110" y="3225800"/>
                    <a:pt x="1783080" y="3235960"/>
                  </a:cubicBezTo>
                  <a:cubicBezTo>
                    <a:pt x="1797050" y="3246120"/>
                    <a:pt x="1808480" y="3265170"/>
                    <a:pt x="1812290" y="3280410"/>
                  </a:cubicBezTo>
                  <a:cubicBezTo>
                    <a:pt x="1816100" y="3293110"/>
                    <a:pt x="1809750" y="3299460"/>
                    <a:pt x="1812290" y="3317240"/>
                  </a:cubicBezTo>
                  <a:cubicBezTo>
                    <a:pt x="1821180" y="3366770"/>
                    <a:pt x="1915160" y="3542030"/>
                    <a:pt x="1913890" y="3596640"/>
                  </a:cubicBezTo>
                  <a:cubicBezTo>
                    <a:pt x="1912620" y="3619500"/>
                    <a:pt x="1903730" y="3633470"/>
                    <a:pt x="1892300" y="3646170"/>
                  </a:cubicBezTo>
                  <a:cubicBezTo>
                    <a:pt x="1880870" y="3657600"/>
                    <a:pt x="1860550" y="3667760"/>
                    <a:pt x="1844040" y="3669030"/>
                  </a:cubicBezTo>
                  <a:cubicBezTo>
                    <a:pt x="1827530" y="3670300"/>
                    <a:pt x="1805940" y="3663950"/>
                    <a:pt x="1793240" y="3653790"/>
                  </a:cubicBezTo>
                  <a:cubicBezTo>
                    <a:pt x="1779270" y="3643630"/>
                    <a:pt x="1758950" y="3620770"/>
                    <a:pt x="1764030" y="3608070"/>
                  </a:cubicBezTo>
                  <a:cubicBezTo>
                    <a:pt x="1772920" y="3586480"/>
                    <a:pt x="1906270" y="3552190"/>
                    <a:pt x="1921510" y="3566160"/>
                  </a:cubicBezTo>
                  <a:cubicBezTo>
                    <a:pt x="1930400" y="3573780"/>
                    <a:pt x="1922780" y="3604260"/>
                    <a:pt x="1912620" y="3618230"/>
                  </a:cubicBezTo>
                  <a:cubicBezTo>
                    <a:pt x="1901190" y="3634740"/>
                    <a:pt x="1871980" y="3652520"/>
                    <a:pt x="1852930" y="3655060"/>
                  </a:cubicBezTo>
                  <a:cubicBezTo>
                    <a:pt x="1836420" y="3657600"/>
                    <a:pt x="1814830" y="3649980"/>
                    <a:pt x="1802130" y="3639820"/>
                  </a:cubicBezTo>
                  <a:cubicBezTo>
                    <a:pt x="1789430" y="3629660"/>
                    <a:pt x="1769110" y="3606800"/>
                    <a:pt x="1774190" y="3595370"/>
                  </a:cubicBezTo>
                  <a:cubicBezTo>
                    <a:pt x="1783080" y="3576320"/>
                    <a:pt x="1897380" y="3547110"/>
                    <a:pt x="1921510" y="3569970"/>
                  </a:cubicBezTo>
                  <a:cubicBezTo>
                    <a:pt x="1950720" y="3596640"/>
                    <a:pt x="1924050" y="3727450"/>
                    <a:pt x="1905000" y="3785870"/>
                  </a:cubicBezTo>
                  <a:cubicBezTo>
                    <a:pt x="1891030" y="3831590"/>
                    <a:pt x="1863090" y="3881120"/>
                    <a:pt x="1837690" y="3898900"/>
                  </a:cubicBezTo>
                  <a:cubicBezTo>
                    <a:pt x="1821180" y="3910330"/>
                    <a:pt x="1800860" y="3912870"/>
                    <a:pt x="1784350" y="3910330"/>
                  </a:cubicBezTo>
                  <a:cubicBezTo>
                    <a:pt x="1767840" y="3907790"/>
                    <a:pt x="1751330" y="3900170"/>
                    <a:pt x="1736090" y="3883660"/>
                  </a:cubicBezTo>
                  <a:cubicBezTo>
                    <a:pt x="1708150" y="3853180"/>
                    <a:pt x="1675130" y="3765550"/>
                    <a:pt x="1657350" y="3716020"/>
                  </a:cubicBezTo>
                  <a:cubicBezTo>
                    <a:pt x="1643380" y="3679190"/>
                    <a:pt x="1620520" y="3641090"/>
                    <a:pt x="1629410" y="3616960"/>
                  </a:cubicBezTo>
                  <a:cubicBezTo>
                    <a:pt x="1637030" y="3595370"/>
                    <a:pt x="1680210" y="3566160"/>
                    <a:pt x="1697990" y="3572510"/>
                  </a:cubicBezTo>
                  <a:cubicBezTo>
                    <a:pt x="1722120" y="3581400"/>
                    <a:pt x="1731010" y="3670300"/>
                    <a:pt x="1737360" y="3721100"/>
                  </a:cubicBezTo>
                  <a:cubicBezTo>
                    <a:pt x="1743710" y="3773170"/>
                    <a:pt x="1750060" y="3846830"/>
                    <a:pt x="1734820" y="3883660"/>
                  </a:cubicBezTo>
                  <a:cubicBezTo>
                    <a:pt x="1724660" y="3907790"/>
                    <a:pt x="1706880" y="3928110"/>
                    <a:pt x="1687830" y="3935730"/>
                  </a:cubicBezTo>
                  <a:cubicBezTo>
                    <a:pt x="1668780" y="3943350"/>
                    <a:pt x="1634490" y="3937000"/>
                    <a:pt x="1617980" y="3926840"/>
                  </a:cubicBezTo>
                  <a:cubicBezTo>
                    <a:pt x="1602740" y="3917950"/>
                    <a:pt x="1597660" y="3905250"/>
                    <a:pt x="1588770" y="3882390"/>
                  </a:cubicBezTo>
                  <a:cubicBezTo>
                    <a:pt x="1568450" y="3827780"/>
                    <a:pt x="1555750" y="3714750"/>
                    <a:pt x="1546860" y="3582670"/>
                  </a:cubicBezTo>
                  <a:cubicBezTo>
                    <a:pt x="1529080" y="3328670"/>
                    <a:pt x="1539240" y="2734310"/>
                    <a:pt x="1545590" y="2459990"/>
                  </a:cubicBezTo>
                  <a:cubicBezTo>
                    <a:pt x="1549400" y="2301240"/>
                    <a:pt x="1551940" y="2249170"/>
                    <a:pt x="1562100" y="2084070"/>
                  </a:cubicBezTo>
                  <a:cubicBezTo>
                    <a:pt x="1581150" y="1767840"/>
                    <a:pt x="1626870" y="924560"/>
                    <a:pt x="1671320" y="698500"/>
                  </a:cubicBezTo>
                  <a:cubicBezTo>
                    <a:pt x="1686560" y="623570"/>
                    <a:pt x="1699260" y="579120"/>
                    <a:pt x="1718310" y="551180"/>
                  </a:cubicBezTo>
                  <a:cubicBezTo>
                    <a:pt x="1728470" y="535940"/>
                    <a:pt x="1738630" y="528320"/>
                    <a:pt x="1751330" y="524510"/>
                  </a:cubicBezTo>
                  <a:cubicBezTo>
                    <a:pt x="1764030" y="520700"/>
                    <a:pt x="1781810" y="521970"/>
                    <a:pt x="1793240" y="527050"/>
                  </a:cubicBezTo>
                  <a:cubicBezTo>
                    <a:pt x="1805940" y="532130"/>
                    <a:pt x="1811020" y="539750"/>
                    <a:pt x="1823720" y="556260"/>
                  </a:cubicBezTo>
                  <a:cubicBezTo>
                    <a:pt x="1860550" y="603250"/>
                    <a:pt x="1948180" y="759460"/>
                    <a:pt x="1995170" y="862330"/>
                  </a:cubicBezTo>
                  <a:cubicBezTo>
                    <a:pt x="2040890" y="960120"/>
                    <a:pt x="2072640" y="1062990"/>
                    <a:pt x="2104390" y="1160780"/>
                  </a:cubicBezTo>
                  <a:cubicBezTo>
                    <a:pt x="2134870" y="1253490"/>
                    <a:pt x="2161540" y="1346200"/>
                    <a:pt x="2183130" y="1432560"/>
                  </a:cubicBezTo>
                  <a:cubicBezTo>
                    <a:pt x="2203450" y="1511300"/>
                    <a:pt x="2218690" y="1573530"/>
                    <a:pt x="2232660" y="1659890"/>
                  </a:cubicBezTo>
                  <a:cubicBezTo>
                    <a:pt x="2250440" y="1770380"/>
                    <a:pt x="2279650" y="1979930"/>
                    <a:pt x="2273300" y="2043430"/>
                  </a:cubicBezTo>
                  <a:cubicBezTo>
                    <a:pt x="2270760" y="2065020"/>
                    <a:pt x="2266950" y="2075180"/>
                    <a:pt x="2259330" y="2085340"/>
                  </a:cubicBezTo>
                  <a:cubicBezTo>
                    <a:pt x="2252980" y="2094230"/>
                    <a:pt x="2245360" y="2100580"/>
                    <a:pt x="2235200" y="2104390"/>
                  </a:cubicBezTo>
                  <a:cubicBezTo>
                    <a:pt x="2223770" y="2108200"/>
                    <a:pt x="2203450" y="2110740"/>
                    <a:pt x="2190750" y="2105660"/>
                  </a:cubicBezTo>
                  <a:cubicBezTo>
                    <a:pt x="2178050" y="2100580"/>
                    <a:pt x="2166620" y="2095500"/>
                    <a:pt x="2156460" y="2077720"/>
                  </a:cubicBezTo>
                  <a:cubicBezTo>
                    <a:pt x="2132330" y="2033270"/>
                    <a:pt x="2150110" y="1905000"/>
                    <a:pt x="2119630" y="1791970"/>
                  </a:cubicBezTo>
                  <a:cubicBezTo>
                    <a:pt x="2071370" y="1609090"/>
                    <a:pt x="1921510" y="1285240"/>
                    <a:pt x="1837690" y="1103630"/>
                  </a:cubicBezTo>
                  <a:cubicBezTo>
                    <a:pt x="1780540" y="981710"/>
                    <a:pt x="1690370" y="857250"/>
                    <a:pt x="1681480" y="802640"/>
                  </a:cubicBezTo>
                  <a:cubicBezTo>
                    <a:pt x="1678940" y="783590"/>
                    <a:pt x="1681480" y="773430"/>
                    <a:pt x="1687830" y="762000"/>
                  </a:cubicBezTo>
                  <a:cubicBezTo>
                    <a:pt x="1694180" y="750570"/>
                    <a:pt x="1708150" y="739140"/>
                    <a:pt x="1720850" y="735330"/>
                  </a:cubicBezTo>
                  <a:cubicBezTo>
                    <a:pt x="1733550" y="731520"/>
                    <a:pt x="1751330" y="731520"/>
                    <a:pt x="1762760" y="736600"/>
                  </a:cubicBezTo>
                  <a:cubicBezTo>
                    <a:pt x="1775460" y="741680"/>
                    <a:pt x="1783080" y="748030"/>
                    <a:pt x="1793240" y="767080"/>
                  </a:cubicBezTo>
                  <a:cubicBezTo>
                    <a:pt x="1831340" y="834390"/>
                    <a:pt x="1874520" y="1155700"/>
                    <a:pt x="1924050" y="1297940"/>
                  </a:cubicBezTo>
                  <a:cubicBezTo>
                    <a:pt x="1959610" y="1399540"/>
                    <a:pt x="2016760" y="1483360"/>
                    <a:pt x="2039620" y="1551940"/>
                  </a:cubicBezTo>
                  <a:cubicBezTo>
                    <a:pt x="2054860" y="1596390"/>
                    <a:pt x="2070100" y="1638300"/>
                    <a:pt x="2065020" y="1664970"/>
                  </a:cubicBezTo>
                  <a:cubicBezTo>
                    <a:pt x="2061210" y="1681480"/>
                    <a:pt x="2049780" y="1694180"/>
                    <a:pt x="2039620" y="1701800"/>
                  </a:cubicBezTo>
                  <a:cubicBezTo>
                    <a:pt x="2032000" y="1708150"/>
                    <a:pt x="2021840" y="1710690"/>
                    <a:pt x="2011680" y="1711960"/>
                  </a:cubicBezTo>
                  <a:cubicBezTo>
                    <a:pt x="2001520" y="1713230"/>
                    <a:pt x="1991360" y="1713230"/>
                    <a:pt x="1981200" y="1708150"/>
                  </a:cubicBezTo>
                  <a:cubicBezTo>
                    <a:pt x="1969770" y="1703070"/>
                    <a:pt x="1957070" y="1695450"/>
                    <a:pt x="1949450" y="1677670"/>
                  </a:cubicBezTo>
                  <a:cubicBezTo>
                    <a:pt x="1931670" y="1633220"/>
                    <a:pt x="1959610" y="1496060"/>
                    <a:pt x="1955800" y="1404620"/>
                  </a:cubicBezTo>
                  <a:cubicBezTo>
                    <a:pt x="1951990" y="1311910"/>
                    <a:pt x="1946910" y="1234440"/>
                    <a:pt x="1926590" y="1122680"/>
                  </a:cubicBezTo>
                  <a:cubicBezTo>
                    <a:pt x="1894840" y="953770"/>
                    <a:pt x="1789430" y="650240"/>
                    <a:pt x="1755140" y="495300"/>
                  </a:cubicBezTo>
                  <a:cubicBezTo>
                    <a:pt x="1734820" y="405130"/>
                    <a:pt x="1717040" y="325120"/>
                    <a:pt x="1718310" y="280670"/>
                  </a:cubicBezTo>
                  <a:cubicBezTo>
                    <a:pt x="1718310" y="260350"/>
                    <a:pt x="1720850" y="248920"/>
                    <a:pt x="1727200" y="237490"/>
                  </a:cubicBezTo>
                  <a:cubicBezTo>
                    <a:pt x="1732280" y="228600"/>
                    <a:pt x="1739900" y="222250"/>
                    <a:pt x="1747520" y="217170"/>
                  </a:cubicBezTo>
                  <a:cubicBezTo>
                    <a:pt x="1755140" y="212090"/>
                    <a:pt x="1765300" y="209550"/>
                    <a:pt x="1775460" y="209550"/>
                  </a:cubicBezTo>
                  <a:cubicBezTo>
                    <a:pt x="1788160" y="209550"/>
                    <a:pt x="1807210" y="213360"/>
                    <a:pt x="1817370" y="222250"/>
                  </a:cubicBezTo>
                  <a:cubicBezTo>
                    <a:pt x="1827530" y="231140"/>
                    <a:pt x="1832610" y="237490"/>
                    <a:pt x="1838960" y="260350"/>
                  </a:cubicBezTo>
                  <a:cubicBezTo>
                    <a:pt x="1870710" y="381000"/>
                    <a:pt x="1854200" y="1346200"/>
                    <a:pt x="1831340" y="1469390"/>
                  </a:cubicBezTo>
                  <a:cubicBezTo>
                    <a:pt x="1827530" y="1492250"/>
                    <a:pt x="1824990" y="1498600"/>
                    <a:pt x="1816100" y="1508760"/>
                  </a:cubicBezTo>
                  <a:cubicBezTo>
                    <a:pt x="1807210" y="1518920"/>
                    <a:pt x="1791970" y="1526540"/>
                    <a:pt x="1779270" y="1527810"/>
                  </a:cubicBezTo>
                  <a:cubicBezTo>
                    <a:pt x="1766570" y="1529080"/>
                    <a:pt x="1748790" y="1525270"/>
                    <a:pt x="1738630" y="1517650"/>
                  </a:cubicBezTo>
                  <a:cubicBezTo>
                    <a:pt x="1727200" y="1510030"/>
                    <a:pt x="1720850" y="1499870"/>
                    <a:pt x="1714500" y="1483360"/>
                  </a:cubicBezTo>
                  <a:cubicBezTo>
                    <a:pt x="1701800" y="1449070"/>
                    <a:pt x="1708150" y="1379220"/>
                    <a:pt x="1697990" y="1308100"/>
                  </a:cubicBezTo>
                  <a:cubicBezTo>
                    <a:pt x="1681480" y="1198880"/>
                    <a:pt x="1631950" y="1031240"/>
                    <a:pt x="1612900" y="890270"/>
                  </a:cubicBezTo>
                  <a:cubicBezTo>
                    <a:pt x="1593850" y="746760"/>
                    <a:pt x="1591310" y="594360"/>
                    <a:pt x="1583690" y="453390"/>
                  </a:cubicBezTo>
                  <a:cubicBezTo>
                    <a:pt x="1577340" y="320040"/>
                    <a:pt x="1553210" y="133350"/>
                    <a:pt x="1569720" y="64770"/>
                  </a:cubicBezTo>
                  <a:cubicBezTo>
                    <a:pt x="1576070" y="38100"/>
                    <a:pt x="1583690" y="22860"/>
                    <a:pt x="1597660" y="12700"/>
                  </a:cubicBezTo>
                  <a:cubicBezTo>
                    <a:pt x="1612900" y="2540"/>
                    <a:pt x="1640840" y="0"/>
                    <a:pt x="1657350" y="5080"/>
                  </a:cubicBezTo>
                  <a:cubicBezTo>
                    <a:pt x="1671320" y="8890"/>
                    <a:pt x="1678940" y="16510"/>
                    <a:pt x="1691640" y="34290"/>
                  </a:cubicBezTo>
                  <a:cubicBezTo>
                    <a:pt x="1728470" y="88900"/>
                    <a:pt x="1789430" y="293370"/>
                    <a:pt x="1827530" y="430530"/>
                  </a:cubicBezTo>
                  <a:cubicBezTo>
                    <a:pt x="1868170" y="575310"/>
                    <a:pt x="1936750" y="808990"/>
                    <a:pt x="1927860" y="883920"/>
                  </a:cubicBezTo>
                  <a:cubicBezTo>
                    <a:pt x="1925320" y="910590"/>
                    <a:pt x="1916430" y="924560"/>
                    <a:pt x="1903730" y="934720"/>
                  </a:cubicBezTo>
                  <a:cubicBezTo>
                    <a:pt x="1889760" y="944880"/>
                    <a:pt x="1863090" y="948690"/>
                    <a:pt x="1847850" y="943610"/>
                  </a:cubicBezTo>
                  <a:cubicBezTo>
                    <a:pt x="1832610" y="938530"/>
                    <a:pt x="1818640" y="925830"/>
                    <a:pt x="1809750" y="902970"/>
                  </a:cubicBezTo>
                  <a:cubicBezTo>
                    <a:pt x="1789430" y="852170"/>
                    <a:pt x="1809750" y="711200"/>
                    <a:pt x="1803400" y="614680"/>
                  </a:cubicBezTo>
                  <a:cubicBezTo>
                    <a:pt x="1797050" y="514350"/>
                    <a:pt x="1762760" y="367030"/>
                    <a:pt x="1767840" y="312420"/>
                  </a:cubicBezTo>
                  <a:cubicBezTo>
                    <a:pt x="1769110" y="292100"/>
                    <a:pt x="1772920" y="281940"/>
                    <a:pt x="1780540" y="270510"/>
                  </a:cubicBezTo>
                  <a:cubicBezTo>
                    <a:pt x="1788160" y="259080"/>
                    <a:pt x="1803400" y="248920"/>
                    <a:pt x="1816100" y="246380"/>
                  </a:cubicBezTo>
                  <a:cubicBezTo>
                    <a:pt x="1828800" y="243840"/>
                    <a:pt x="1847850" y="247650"/>
                    <a:pt x="1859280" y="252730"/>
                  </a:cubicBezTo>
                  <a:cubicBezTo>
                    <a:pt x="1868170" y="257810"/>
                    <a:pt x="1875790" y="261620"/>
                    <a:pt x="1880870" y="273050"/>
                  </a:cubicBezTo>
                  <a:cubicBezTo>
                    <a:pt x="1892300" y="297180"/>
                    <a:pt x="1882140" y="372110"/>
                    <a:pt x="1889760" y="412750"/>
                  </a:cubicBezTo>
                  <a:cubicBezTo>
                    <a:pt x="1896110" y="447040"/>
                    <a:pt x="1915160" y="471170"/>
                    <a:pt x="1920240" y="504190"/>
                  </a:cubicBezTo>
                  <a:cubicBezTo>
                    <a:pt x="1926590" y="542290"/>
                    <a:pt x="1939290" y="601980"/>
                    <a:pt x="1918970" y="627380"/>
                  </a:cubicBezTo>
                  <a:cubicBezTo>
                    <a:pt x="1899920" y="652780"/>
                    <a:pt x="1844040" y="669290"/>
                    <a:pt x="1803400" y="659130"/>
                  </a:cubicBezTo>
                  <a:cubicBezTo>
                    <a:pt x="1742440" y="642620"/>
                    <a:pt x="1657350" y="523240"/>
                    <a:pt x="1607820" y="466090"/>
                  </a:cubicBezTo>
                  <a:cubicBezTo>
                    <a:pt x="1573530" y="426720"/>
                    <a:pt x="1535430" y="383540"/>
                    <a:pt x="1529080" y="356870"/>
                  </a:cubicBezTo>
                  <a:cubicBezTo>
                    <a:pt x="1525270" y="344170"/>
                    <a:pt x="1527810" y="335280"/>
                    <a:pt x="1532890" y="325120"/>
                  </a:cubicBezTo>
                  <a:cubicBezTo>
                    <a:pt x="1537970" y="312420"/>
                    <a:pt x="1553210" y="297180"/>
                    <a:pt x="1564640" y="290830"/>
                  </a:cubicBezTo>
                  <a:cubicBezTo>
                    <a:pt x="1574800" y="285750"/>
                    <a:pt x="1584960" y="283210"/>
                    <a:pt x="1596390" y="284480"/>
                  </a:cubicBezTo>
                  <a:cubicBezTo>
                    <a:pt x="1610360" y="285750"/>
                    <a:pt x="1629410" y="287020"/>
                    <a:pt x="1639570" y="302260"/>
                  </a:cubicBezTo>
                  <a:cubicBezTo>
                    <a:pt x="1664970" y="340360"/>
                    <a:pt x="1624330" y="508000"/>
                    <a:pt x="1638300" y="596900"/>
                  </a:cubicBezTo>
                  <a:cubicBezTo>
                    <a:pt x="1651000" y="674370"/>
                    <a:pt x="1680210" y="753110"/>
                    <a:pt x="1706880" y="806450"/>
                  </a:cubicBezTo>
                  <a:cubicBezTo>
                    <a:pt x="1725930" y="844550"/>
                    <a:pt x="1762760" y="869950"/>
                    <a:pt x="1767840" y="895350"/>
                  </a:cubicBezTo>
                  <a:cubicBezTo>
                    <a:pt x="1770380" y="911860"/>
                    <a:pt x="1764030" y="928370"/>
                    <a:pt x="1757680" y="939800"/>
                  </a:cubicBezTo>
                  <a:cubicBezTo>
                    <a:pt x="1752600" y="948690"/>
                    <a:pt x="1744980" y="956310"/>
                    <a:pt x="1734820" y="961390"/>
                  </a:cubicBezTo>
                  <a:cubicBezTo>
                    <a:pt x="1723390" y="967740"/>
                    <a:pt x="1703070" y="971550"/>
                    <a:pt x="1689100" y="967740"/>
                  </a:cubicBezTo>
                  <a:cubicBezTo>
                    <a:pt x="1672590" y="962660"/>
                    <a:pt x="1648460" y="947420"/>
                    <a:pt x="1643380" y="928370"/>
                  </a:cubicBezTo>
                  <a:cubicBezTo>
                    <a:pt x="1634490" y="899160"/>
                    <a:pt x="1675130" y="839470"/>
                    <a:pt x="1684020" y="797560"/>
                  </a:cubicBezTo>
                  <a:cubicBezTo>
                    <a:pt x="1691640" y="759460"/>
                    <a:pt x="1691640" y="737870"/>
                    <a:pt x="1695450" y="688340"/>
                  </a:cubicBezTo>
                  <a:cubicBezTo>
                    <a:pt x="1701800" y="588010"/>
                    <a:pt x="1694180" y="299720"/>
                    <a:pt x="1708150" y="229870"/>
                  </a:cubicBezTo>
                  <a:cubicBezTo>
                    <a:pt x="1713230" y="208280"/>
                    <a:pt x="1717040" y="198120"/>
                    <a:pt x="1724660" y="187960"/>
                  </a:cubicBezTo>
                  <a:cubicBezTo>
                    <a:pt x="1731010" y="180340"/>
                    <a:pt x="1739900" y="173990"/>
                    <a:pt x="1750060" y="171450"/>
                  </a:cubicBezTo>
                  <a:cubicBezTo>
                    <a:pt x="1762760" y="167640"/>
                    <a:pt x="1783080" y="168910"/>
                    <a:pt x="1794510" y="172720"/>
                  </a:cubicBezTo>
                  <a:cubicBezTo>
                    <a:pt x="1804670" y="176530"/>
                    <a:pt x="1812290" y="181610"/>
                    <a:pt x="1818640" y="190500"/>
                  </a:cubicBezTo>
                  <a:cubicBezTo>
                    <a:pt x="1826260" y="200660"/>
                    <a:pt x="1832610" y="210820"/>
                    <a:pt x="1833880" y="232410"/>
                  </a:cubicBezTo>
                  <a:cubicBezTo>
                    <a:pt x="1836420" y="294640"/>
                    <a:pt x="1742440" y="524510"/>
                    <a:pt x="1724660" y="608330"/>
                  </a:cubicBezTo>
                  <a:cubicBezTo>
                    <a:pt x="1715770" y="650240"/>
                    <a:pt x="1718310" y="671830"/>
                    <a:pt x="1710690" y="702310"/>
                  </a:cubicBezTo>
                  <a:cubicBezTo>
                    <a:pt x="1703070" y="732790"/>
                    <a:pt x="1692910" y="770890"/>
                    <a:pt x="1676400" y="789940"/>
                  </a:cubicBezTo>
                  <a:cubicBezTo>
                    <a:pt x="1664970" y="802640"/>
                    <a:pt x="1651000" y="812800"/>
                    <a:pt x="1635760" y="814070"/>
                  </a:cubicBezTo>
                  <a:cubicBezTo>
                    <a:pt x="1619250" y="816610"/>
                    <a:pt x="1591310" y="808990"/>
                    <a:pt x="1578610" y="796290"/>
                  </a:cubicBezTo>
                  <a:cubicBezTo>
                    <a:pt x="1565910" y="783590"/>
                    <a:pt x="1572260" y="758190"/>
                    <a:pt x="1559560" y="739140"/>
                  </a:cubicBezTo>
                  <a:cubicBezTo>
                    <a:pt x="1541780" y="709930"/>
                    <a:pt x="1492250" y="684530"/>
                    <a:pt x="1464310" y="650240"/>
                  </a:cubicBezTo>
                  <a:cubicBezTo>
                    <a:pt x="1435100" y="614680"/>
                    <a:pt x="1413510" y="576580"/>
                    <a:pt x="1388110" y="529590"/>
                  </a:cubicBezTo>
                  <a:cubicBezTo>
                    <a:pt x="1356360" y="471170"/>
                    <a:pt x="1292860" y="367030"/>
                    <a:pt x="1291590" y="323850"/>
                  </a:cubicBezTo>
                  <a:cubicBezTo>
                    <a:pt x="1291590" y="303530"/>
                    <a:pt x="1299210" y="290830"/>
                    <a:pt x="1309370" y="279400"/>
                  </a:cubicBezTo>
                  <a:cubicBezTo>
                    <a:pt x="1319530" y="269240"/>
                    <a:pt x="1338580" y="261620"/>
                    <a:pt x="1352550" y="259080"/>
                  </a:cubicBezTo>
                  <a:cubicBezTo>
                    <a:pt x="1363980" y="257810"/>
                    <a:pt x="1374140" y="257810"/>
                    <a:pt x="1384300" y="262890"/>
                  </a:cubicBezTo>
                  <a:cubicBezTo>
                    <a:pt x="1397000" y="269240"/>
                    <a:pt x="1410970" y="276860"/>
                    <a:pt x="1418590" y="295910"/>
                  </a:cubicBezTo>
                  <a:cubicBezTo>
                    <a:pt x="1437640" y="344170"/>
                    <a:pt x="1404620" y="477520"/>
                    <a:pt x="1400810" y="599440"/>
                  </a:cubicBezTo>
                  <a:cubicBezTo>
                    <a:pt x="1394460" y="786130"/>
                    <a:pt x="1384300" y="1122680"/>
                    <a:pt x="1393190" y="1308100"/>
                  </a:cubicBezTo>
                  <a:cubicBezTo>
                    <a:pt x="1398270" y="1428750"/>
                    <a:pt x="1416050" y="1489710"/>
                    <a:pt x="1423670" y="1606550"/>
                  </a:cubicBezTo>
                  <a:cubicBezTo>
                    <a:pt x="1435100" y="1770380"/>
                    <a:pt x="1427480" y="1995170"/>
                    <a:pt x="1441450" y="2198370"/>
                  </a:cubicBezTo>
                  <a:cubicBezTo>
                    <a:pt x="1456690" y="2416810"/>
                    <a:pt x="1484630" y="2689860"/>
                    <a:pt x="1517650" y="2876550"/>
                  </a:cubicBezTo>
                  <a:cubicBezTo>
                    <a:pt x="1541780" y="3011170"/>
                    <a:pt x="1570990" y="3141980"/>
                    <a:pt x="1601470" y="3219450"/>
                  </a:cubicBezTo>
                  <a:cubicBezTo>
                    <a:pt x="1619250" y="3262630"/>
                    <a:pt x="1620520" y="3296920"/>
                    <a:pt x="1656080" y="3315970"/>
                  </a:cubicBezTo>
                  <a:cubicBezTo>
                    <a:pt x="1717040" y="3350260"/>
                    <a:pt x="1898650" y="3291840"/>
                    <a:pt x="1992630" y="3303270"/>
                  </a:cubicBezTo>
                  <a:cubicBezTo>
                    <a:pt x="2062480" y="3312160"/>
                    <a:pt x="2128520" y="3326130"/>
                    <a:pt x="2171700" y="3355340"/>
                  </a:cubicBezTo>
                  <a:cubicBezTo>
                    <a:pt x="2205990" y="3379470"/>
                    <a:pt x="2226310" y="3413760"/>
                    <a:pt x="2242820" y="3450590"/>
                  </a:cubicBezTo>
                  <a:cubicBezTo>
                    <a:pt x="2260600" y="3489960"/>
                    <a:pt x="2264410" y="3534410"/>
                    <a:pt x="2270760" y="3586480"/>
                  </a:cubicBezTo>
                  <a:cubicBezTo>
                    <a:pt x="2279650" y="3652520"/>
                    <a:pt x="2284730" y="3760470"/>
                    <a:pt x="2280920" y="3817620"/>
                  </a:cubicBezTo>
                  <a:cubicBezTo>
                    <a:pt x="2278380" y="3851910"/>
                    <a:pt x="2275840" y="3872230"/>
                    <a:pt x="2265680" y="3898900"/>
                  </a:cubicBezTo>
                  <a:cubicBezTo>
                    <a:pt x="2255520" y="3926840"/>
                    <a:pt x="2237740" y="3957320"/>
                    <a:pt x="2216150" y="3981450"/>
                  </a:cubicBezTo>
                  <a:cubicBezTo>
                    <a:pt x="2193290" y="4006850"/>
                    <a:pt x="2165350" y="4029710"/>
                    <a:pt x="2131060" y="4043680"/>
                  </a:cubicBezTo>
                  <a:cubicBezTo>
                    <a:pt x="2089150" y="4061460"/>
                    <a:pt x="2043430" y="4062730"/>
                    <a:pt x="1981200" y="4069080"/>
                  </a:cubicBezTo>
                  <a:cubicBezTo>
                    <a:pt x="1877060" y="4079240"/>
                    <a:pt x="1648460" y="4084320"/>
                    <a:pt x="1564640" y="4080510"/>
                  </a:cubicBezTo>
                  <a:cubicBezTo>
                    <a:pt x="1527810" y="4079240"/>
                    <a:pt x="1508760" y="4080510"/>
                    <a:pt x="1485900" y="4070350"/>
                  </a:cubicBezTo>
                  <a:cubicBezTo>
                    <a:pt x="1463040" y="4060190"/>
                    <a:pt x="1441450" y="4043680"/>
                    <a:pt x="1427480" y="4019550"/>
                  </a:cubicBezTo>
                  <a:cubicBezTo>
                    <a:pt x="1408430" y="3986530"/>
                    <a:pt x="1395730" y="3921760"/>
                    <a:pt x="1399540" y="3881120"/>
                  </a:cubicBezTo>
                  <a:cubicBezTo>
                    <a:pt x="1403350" y="3846830"/>
                    <a:pt x="1416050" y="3818890"/>
                    <a:pt x="1437640" y="3790950"/>
                  </a:cubicBezTo>
                  <a:cubicBezTo>
                    <a:pt x="1465580" y="3754120"/>
                    <a:pt x="1513840" y="3719830"/>
                    <a:pt x="1565910" y="3688080"/>
                  </a:cubicBezTo>
                  <a:cubicBezTo>
                    <a:pt x="1634490" y="3647440"/>
                    <a:pt x="1742440" y="3602990"/>
                    <a:pt x="1821180" y="3581400"/>
                  </a:cubicBezTo>
                  <a:cubicBezTo>
                    <a:pt x="1885950" y="3563620"/>
                    <a:pt x="1960880" y="3549650"/>
                    <a:pt x="2004060" y="3556000"/>
                  </a:cubicBezTo>
                  <a:cubicBezTo>
                    <a:pt x="2029460" y="3559810"/>
                    <a:pt x="2051050" y="3567430"/>
                    <a:pt x="2063750" y="3582670"/>
                  </a:cubicBezTo>
                  <a:cubicBezTo>
                    <a:pt x="2076450" y="3597910"/>
                    <a:pt x="2082800" y="3628390"/>
                    <a:pt x="2077720" y="3647440"/>
                  </a:cubicBezTo>
                  <a:cubicBezTo>
                    <a:pt x="2072640" y="3666490"/>
                    <a:pt x="2056130" y="3684270"/>
                    <a:pt x="2032000" y="3694430"/>
                  </a:cubicBezTo>
                  <a:cubicBezTo>
                    <a:pt x="1990090" y="3712210"/>
                    <a:pt x="1888490" y="3694430"/>
                    <a:pt x="1827530" y="3699510"/>
                  </a:cubicBezTo>
                  <a:cubicBezTo>
                    <a:pt x="1779270" y="3703320"/>
                    <a:pt x="1737360" y="3707130"/>
                    <a:pt x="1696720" y="3719830"/>
                  </a:cubicBezTo>
                  <a:cubicBezTo>
                    <a:pt x="1657350" y="3732530"/>
                    <a:pt x="1615440" y="3773170"/>
                    <a:pt x="1584960" y="3773170"/>
                  </a:cubicBezTo>
                  <a:cubicBezTo>
                    <a:pt x="1564640" y="3773170"/>
                    <a:pt x="1546860" y="3761740"/>
                    <a:pt x="1535430" y="3751580"/>
                  </a:cubicBezTo>
                  <a:cubicBezTo>
                    <a:pt x="1525270" y="3742690"/>
                    <a:pt x="1520190" y="3731260"/>
                    <a:pt x="1516380" y="3719830"/>
                  </a:cubicBezTo>
                  <a:cubicBezTo>
                    <a:pt x="1512570" y="3708400"/>
                    <a:pt x="1511300" y="3695700"/>
                    <a:pt x="1513840" y="3683000"/>
                  </a:cubicBezTo>
                  <a:cubicBezTo>
                    <a:pt x="1517650" y="3667760"/>
                    <a:pt x="1520190" y="3648710"/>
                    <a:pt x="1541780" y="3637280"/>
                  </a:cubicBezTo>
                  <a:cubicBezTo>
                    <a:pt x="1631950" y="3589020"/>
                    <a:pt x="2449830" y="3655060"/>
                    <a:pt x="2452370" y="3683000"/>
                  </a:cubicBezTo>
                  <a:cubicBezTo>
                    <a:pt x="2453640" y="3694430"/>
                    <a:pt x="2354580" y="3718560"/>
                    <a:pt x="2292350" y="3726180"/>
                  </a:cubicBezTo>
                  <a:cubicBezTo>
                    <a:pt x="2207260" y="3736340"/>
                    <a:pt x="2054860" y="3713480"/>
                    <a:pt x="1985010" y="3722370"/>
                  </a:cubicBezTo>
                  <a:cubicBezTo>
                    <a:pt x="1948180" y="3727450"/>
                    <a:pt x="1924050" y="3752850"/>
                    <a:pt x="1901190" y="3743960"/>
                  </a:cubicBezTo>
                  <a:cubicBezTo>
                    <a:pt x="1878330" y="3735070"/>
                    <a:pt x="1854200" y="3666490"/>
                    <a:pt x="1850390" y="3667760"/>
                  </a:cubicBezTo>
                  <a:cubicBezTo>
                    <a:pt x="1845310" y="3670300"/>
                    <a:pt x="1926590" y="3778250"/>
                    <a:pt x="1910080" y="3821430"/>
                  </a:cubicBezTo>
                  <a:cubicBezTo>
                    <a:pt x="1887220" y="3878580"/>
                    <a:pt x="1739900" y="3911600"/>
                    <a:pt x="1645920" y="3950970"/>
                  </a:cubicBezTo>
                  <a:cubicBezTo>
                    <a:pt x="1541780" y="3994150"/>
                    <a:pt x="1386840" y="4083050"/>
                    <a:pt x="1311910" y="4065270"/>
                  </a:cubicBezTo>
                  <a:cubicBezTo>
                    <a:pt x="1264920" y="4053840"/>
                    <a:pt x="1207770" y="3995420"/>
                    <a:pt x="1215390" y="3967480"/>
                  </a:cubicBezTo>
                  <a:cubicBezTo>
                    <a:pt x="1228090" y="3921760"/>
                    <a:pt x="1459230" y="3909060"/>
                    <a:pt x="1591310" y="3872230"/>
                  </a:cubicBezTo>
                  <a:cubicBezTo>
                    <a:pt x="1741170" y="3830320"/>
                    <a:pt x="1917700" y="3764280"/>
                    <a:pt x="2066290" y="3726180"/>
                  </a:cubicBezTo>
                  <a:cubicBezTo>
                    <a:pt x="2194560" y="3693160"/>
                    <a:pt x="2358390" y="3646170"/>
                    <a:pt x="2426970" y="3649980"/>
                  </a:cubicBezTo>
                  <a:cubicBezTo>
                    <a:pt x="2454910" y="3651250"/>
                    <a:pt x="2471420" y="3655060"/>
                    <a:pt x="2484120" y="3667760"/>
                  </a:cubicBezTo>
                  <a:cubicBezTo>
                    <a:pt x="2496820" y="3680460"/>
                    <a:pt x="2504440" y="3707130"/>
                    <a:pt x="2500630" y="3723640"/>
                  </a:cubicBezTo>
                  <a:cubicBezTo>
                    <a:pt x="2496820" y="3740150"/>
                    <a:pt x="2480310" y="3763010"/>
                    <a:pt x="2463800" y="3769360"/>
                  </a:cubicBezTo>
                  <a:cubicBezTo>
                    <a:pt x="2448560" y="3775710"/>
                    <a:pt x="2419350" y="3771900"/>
                    <a:pt x="2405380" y="3764280"/>
                  </a:cubicBezTo>
                  <a:cubicBezTo>
                    <a:pt x="2393950" y="3757930"/>
                    <a:pt x="2383790" y="3743960"/>
                    <a:pt x="2379980" y="3732530"/>
                  </a:cubicBezTo>
                  <a:cubicBezTo>
                    <a:pt x="2376170" y="3721100"/>
                    <a:pt x="2373630" y="3705860"/>
                    <a:pt x="2378710" y="3693160"/>
                  </a:cubicBezTo>
                  <a:cubicBezTo>
                    <a:pt x="2385060" y="3677920"/>
                    <a:pt x="2404110" y="3656330"/>
                    <a:pt x="2420620" y="3651250"/>
                  </a:cubicBezTo>
                  <a:cubicBezTo>
                    <a:pt x="2437130" y="3646170"/>
                    <a:pt x="2465070" y="3651250"/>
                    <a:pt x="2479040" y="3662680"/>
                  </a:cubicBezTo>
                  <a:cubicBezTo>
                    <a:pt x="2493010" y="3674110"/>
                    <a:pt x="2501900" y="3700780"/>
                    <a:pt x="2501900" y="3717290"/>
                  </a:cubicBezTo>
                  <a:cubicBezTo>
                    <a:pt x="2501900" y="3731260"/>
                    <a:pt x="2494280" y="3745230"/>
                    <a:pt x="2485390" y="3754120"/>
                  </a:cubicBezTo>
                  <a:cubicBezTo>
                    <a:pt x="2476500" y="3763010"/>
                    <a:pt x="2468880" y="3766820"/>
                    <a:pt x="2451100" y="3773170"/>
                  </a:cubicBezTo>
                  <a:cubicBezTo>
                    <a:pt x="2396490" y="3793490"/>
                    <a:pt x="2241550" y="3807460"/>
                    <a:pt x="2103120" y="3843020"/>
                  </a:cubicBezTo>
                  <a:cubicBezTo>
                    <a:pt x="1893570" y="3896360"/>
                    <a:pt x="1461770" y="4060190"/>
                    <a:pt x="1324610" y="4086860"/>
                  </a:cubicBezTo>
                  <a:cubicBezTo>
                    <a:pt x="1277620" y="4095750"/>
                    <a:pt x="1254760" y="4105910"/>
                    <a:pt x="1226820" y="4095750"/>
                  </a:cubicBezTo>
                  <a:cubicBezTo>
                    <a:pt x="1198880" y="4085590"/>
                    <a:pt x="1156970" y="4048760"/>
                    <a:pt x="1158240" y="4025900"/>
                  </a:cubicBezTo>
                  <a:cubicBezTo>
                    <a:pt x="1160780" y="3997960"/>
                    <a:pt x="1220470" y="3968750"/>
                    <a:pt x="1268730" y="3942080"/>
                  </a:cubicBezTo>
                  <a:cubicBezTo>
                    <a:pt x="1344930" y="3900170"/>
                    <a:pt x="1487170" y="3864610"/>
                    <a:pt x="1586230" y="3823970"/>
                  </a:cubicBezTo>
                  <a:cubicBezTo>
                    <a:pt x="1675130" y="3787140"/>
                    <a:pt x="1817370" y="3691890"/>
                    <a:pt x="1833880" y="3708400"/>
                  </a:cubicBezTo>
                  <a:cubicBezTo>
                    <a:pt x="1842770" y="3717290"/>
                    <a:pt x="1812290" y="3784600"/>
                    <a:pt x="1802130" y="3784600"/>
                  </a:cubicBezTo>
                  <a:cubicBezTo>
                    <a:pt x="1790700" y="3784600"/>
                    <a:pt x="1762760" y="3708400"/>
                    <a:pt x="1769110" y="3680460"/>
                  </a:cubicBezTo>
                  <a:cubicBezTo>
                    <a:pt x="1774190" y="3657600"/>
                    <a:pt x="1800860" y="3639820"/>
                    <a:pt x="1822450" y="3624580"/>
                  </a:cubicBezTo>
                  <a:cubicBezTo>
                    <a:pt x="1845310" y="3608070"/>
                    <a:pt x="1863090" y="3592830"/>
                    <a:pt x="1903730" y="3583940"/>
                  </a:cubicBezTo>
                  <a:cubicBezTo>
                    <a:pt x="2000250" y="3562350"/>
                    <a:pt x="2315210" y="3575050"/>
                    <a:pt x="2420620" y="3592830"/>
                  </a:cubicBezTo>
                  <a:cubicBezTo>
                    <a:pt x="2468880" y="3600450"/>
                    <a:pt x="2501900" y="3602990"/>
                    <a:pt x="2524760" y="3625850"/>
                  </a:cubicBezTo>
                  <a:cubicBezTo>
                    <a:pt x="2547620" y="3647440"/>
                    <a:pt x="2565400" y="3695700"/>
                    <a:pt x="2560320" y="3723640"/>
                  </a:cubicBezTo>
                  <a:cubicBezTo>
                    <a:pt x="2556510" y="3749040"/>
                    <a:pt x="2532380" y="3774440"/>
                    <a:pt x="2506980" y="3787140"/>
                  </a:cubicBezTo>
                  <a:cubicBezTo>
                    <a:pt x="2472690" y="3804920"/>
                    <a:pt x="2425700" y="3796030"/>
                    <a:pt x="2360930" y="3798570"/>
                  </a:cubicBezTo>
                  <a:cubicBezTo>
                    <a:pt x="2230120" y="3803650"/>
                    <a:pt x="1896110" y="3818890"/>
                    <a:pt x="1770380" y="3799840"/>
                  </a:cubicBezTo>
                  <a:cubicBezTo>
                    <a:pt x="1708150" y="3789680"/>
                    <a:pt x="1670050" y="3756660"/>
                    <a:pt x="1635760" y="3756660"/>
                  </a:cubicBezTo>
                  <a:cubicBezTo>
                    <a:pt x="1614170" y="3756660"/>
                    <a:pt x="1601470" y="3774440"/>
                    <a:pt x="1584960" y="3773170"/>
                  </a:cubicBezTo>
                  <a:cubicBezTo>
                    <a:pt x="1568450" y="3771900"/>
                    <a:pt x="1546860" y="3761740"/>
                    <a:pt x="1535430" y="3751580"/>
                  </a:cubicBezTo>
                  <a:cubicBezTo>
                    <a:pt x="1525270" y="3742690"/>
                    <a:pt x="1518920" y="3732530"/>
                    <a:pt x="1516380" y="3719830"/>
                  </a:cubicBezTo>
                  <a:cubicBezTo>
                    <a:pt x="1512570" y="3702050"/>
                    <a:pt x="1512570" y="3670300"/>
                    <a:pt x="1529080" y="3649980"/>
                  </a:cubicBezTo>
                  <a:cubicBezTo>
                    <a:pt x="1558290" y="3614420"/>
                    <a:pt x="1677670" y="3585210"/>
                    <a:pt x="1733550" y="3568700"/>
                  </a:cubicBezTo>
                  <a:cubicBezTo>
                    <a:pt x="1770380" y="3558540"/>
                    <a:pt x="1790700" y="3553460"/>
                    <a:pt x="1827530" y="3550920"/>
                  </a:cubicBezTo>
                  <a:cubicBezTo>
                    <a:pt x="1880870" y="3547110"/>
                    <a:pt x="1977390" y="3542030"/>
                    <a:pt x="2020570" y="3557270"/>
                  </a:cubicBezTo>
                  <a:cubicBezTo>
                    <a:pt x="2045970" y="3566160"/>
                    <a:pt x="2065020" y="3580130"/>
                    <a:pt x="2073910" y="3596640"/>
                  </a:cubicBezTo>
                  <a:cubicBezTo>
                    <a:pt x="2081530" y="3610610"/>
                    <a:pt x="2082800" y="3632200"/>
                    <a:pt x="2077720" y="3647440"/>
                  </a:cubicBezTo>
                  <a:cubicBezTo>
                    <a:pt x="2071370" y="3665220"/>
                    <a:pt x="2054860" y="3683000"/>
                    <a:pt x="2032000" y="3694430"/>
                  </a:cubicBezTo>
                  <a:cubicBezTo>
                    <a:pt x="1995170" y="3712210"/>
                    <a:pt x="1907540" y="3703320"/>
                    <a:pt x="1861820" y="3712210"/>
                  </a:cubicBezTo>
                  <a:cubicBezTo>
                    <a:pt x="1828800" y="3718560"/>
                    <a:pt x="1808480" y="3724910"/>
                    <a:pt x="1779270" y="3736340"/>
                  </a:cubicBezTo>
                  <a:cubicBezTo>
                    <a:pt x="1741170" y="3751580"/>
                    <a:pt x="1687830" y="3768090"/>
                    <a:pt x="1653540" y="3799840"/>
                  </a:cubicBezTo>
                  <a:cubicBezTo>
                    <a:pt x="1615440" y="3834130"/>
                    <a:pt x="1549400" y="3912870"/>
                    <a:pt x="1564640" y="3939540"/>
                  </a:cubicBezTo>
                  <a:cubicBezTo>
                    <a:pt x="1588770" y="3981450"/>
                    <a:pt x="1865630" y="3938270"/>
                    <a:pt x="1962150" y="3926840"/>
                  </a:cubicBezTo>
                  <a:cubicBezTo>
                    <a:pt x="2019300" y="3919220"/>
                    <a:pt x="2067560" y="3920490"/>
                    <a:pt x="2096770" y="3897630"/>
                  </a:cubicBezTo>
                  <a:cubicBezTo>
                    <a:pt x="2119630" y="3879850"/>
                    <a:pt x="2129790" y="3853180"/>
                    <a:pt x="2137410" y="3820160"/>
                  </a:cubicBezTo>
                  <a:cubicBezTo>
                    <a:pt x="2148840" y="3769360"/>
                    <a:pt x="2133600" y="3674110"/>
                    <a:pt x="2123440" y="3613150"/>
                  </a:cubicBezTo>
                  <a:cubicBezTo>
                    <a:pt x="2114550" y="3562350"/>
                    <a:pt x="2110740" y="3500120"/>
                    <a:pt x="2084070" y="3474720"/>
                  </a:cubicBezTo>
                  <a:cubicBezTo>
                    <a:pt x="2062480" y="3454400"/>
                    <a:pt x="2032000" y="3458210"/>
                    <a:pt x="1991360" y="3453130"/>
                  </a:cubicBezTo>
                  <a:cubicBezTo>
                    <a:pt x="1918970" y="3444240"/>
                    <a:pt x="1760220" y="3456940"/>
                    <a:pt x="1684020" y="3444240"/>
                  </a:cubicBezTo>
                  <a:cubicBezTo>
                    <a:pt x="1638300" y="3436620"/>
                    <a:pt x="1605280" y="3436620"/>
                    <a:pt x="1574800" y="3411220"/>
                  </a:cubicBezTo>
                  <a:cubicBezTo>
                    <a:pt x="1535430" y="3379470"/>
                    <a:pt x="1507490" y="3313430"/>
                    <a:pt x="1482090" y="3244850"/>
                  </a:cubicBezTo>
                  <a:cubicBezTo>
                    <a:pt x="1445260" y="3149600"/>
                    <a:pt x="1424940" y="3023870"/>
                    <a:pt x="1402080" y="2884170"/>
                  </a:cubicBezTo>
                  <a:cubicBezTo>
                    <a:pt x="1370330" y="2693670"/>
                    <a:pt x="1341120" y="2419350"/>
                    <a:pt x="1324610" y="2200910"/>
                  </a:cubicBezTo>
                  <a:cubicBezTo>
                    <a:pt x="1309370" y="1998980"/>
                    <a:pt x="1315720" y="1783080"/>
                    <a:pt x="1304290" y="1619250"/>
                  </a:cubicBezTo>
                  <a:cubicBezTo>
                    <a:pt x="1296670" y="1499870"/>
                    <a:pt x="1278890" y="1433830"/>
                    <a:pt x="1272540" y="1308100"/>
                  </a:cubicBezTo>
                  <a:cubicBezTo>
                    <a:pt x="1262380" y="1118870"/>
                    <a:pt x="1266190" y="778510"/>
                    <a:pt x="1272540" y="594360"/>
                  </a:cubicBezTo>
                  <a:cubicBezTo>
                    <a:pt x="1276350" y="477520"/>
                    <a:pt x="1281430" y="351790"/>
                    <a:pt x="1294130" y="307340"/>
                  </a:cubicBezTo>
                  <a:cubicBezTo>
                    <a:pt x="1297940" y="292100"/>
                    <a:pt x="1301750" y="287020"/>
                    <a:pt x="1309370" y="279400"/>
                  </a:cubicBezTo>
                  <a:cubicBezTo>
                    <a:pt x="1319530" y="270510"/>
                    <a:pt x="1337310" y="259080"/>
                    <a:pt x="1352550" y="259080"/>
                  </a:cubicBezTo>
                  <a:cubicBezTo>
                    <a:pt x="1370330" y="259080"/>
                    <a:pt x="1391920" y="265430"/>
                    <a:pt x="1409700" y="281940"/>
                  </a:cubicBezTo>
                  <a:cubicBezTo>
                    <a:pt x="1441450" y="312420"/>
                    <a:pt x="1460500" y="400050"/>
                    <a:pt x="1496060" y="459740"/>
                  </a:cubicBezTo>
                  <a:cubicBezTo>
                    <a:pt x="1534160" y="525780"/>
                    <a:pt x="1600200" y="600710"/>
                    <a:pt x="1634490" y="656590"/>
                  </a:cubicBezTo>
                  <a:cubicBezTo>
                    <a:pt x="1658620" y="695960"/>
                    <a:pt x="1690370" y="735330"/>
                    <a:pt x="1689100" y="762000"/>
                  </a:cubicBezTo>
                  <a:cubicBezTo>
                    <a:pt x="1689100" y="778510"/>
                    <a:pt x="1675130" y="792480"/>
                    <a:pt x="1664970" y="801370"/>
                  </a:cubicBezTo>
                  <a:cubicBezTo>
                    <a:pt x="1656080" y="808990"/>
                    <a:pt x="1647190" y="812800"/>
                    <a:pt x="1635760" y="814070"/>
                  </a:cubicBezTo>
                  <a:cubicBezTo>
                    <a:pt x="1623060" y="815340"/>
                    <a:pt x="1602740" y="815340"/>
                    <a:pt x="1590040" y="806450"/>
                  </a:cubicBezTo>
                  <a:cubicBezTo>
                    <a:pt x="1576070" y="796290"/>
                    <a:pt x="1563370" y="778510"/>
                    <a:pt x="1559560" y="754380"/>
                  </a:cubicBezTo>
                  <a:cubicBezTo>
                    <a:pt x="1553210" y="712470"/>
                    <a:pt x="1586230" y="641350"/>
                    <a:pt x="1606550" y="568960"/>
                  </a:cubicBezTo>
                  <a:cubicBezTo>
                    <a:pt x="1634490" y="467360"/>
                    <a:pt x="1675130" y="254000"/>
                    <a:pt x="1715770" y="200660"/>
                  </a:cubicBezTo>
                  <a:cubicBezTo>
                    <a:pt x="1731010" y="179070"/>
                    <a:pt x="1747520" y="170180"/>
                    <a:pt x="1765300" y="168910"/>
                  </a:cubicBezTo>
                  <a:cubicBezTo>
                    <a:pt x="1781810" y="167640"/>
                    <a:pt x="1807210" y="179070"/>
                    <a:pt x="1818640" y="190500"/>
                  </a:cubicBezTo>
                  <a:cubicBezTo>
                    <a:pt x="1828800" y="200660"/>
                    <a:pt x="1830070" y="210820"/>
                    <a:pt x="1833880" y="232410"/>
                  </a:cubicBezTo>
                  <a:cubicBezTo>
                    <a:pt x="1845310" y="304800"/>
                    <a:pt x="1844040" y="586740"/>
                    <a:pt x="1822450" y="704850"/>
                  </a:cubicBezTo>
                  <a:cubicBezTo>
                    <a:pt x="1809750" y="778510"/>
                    <a:pt x="1771650" y="836930"/>
                    <a:pt x="1762760" y="880110"/>
                  </a:cubicBezTo>
                  <a:cubicBezTo>
                    <a:pt x="1757680" y="904240"/>
                    <a:pt x="1767840" y="924560"/>
                    <a:pt x="1757680" y="939800"/>
                  </a:cubicBezTo>
                  <a:cubicBezTo>
                    <a:pt x="1747520" y="955040"/>
                    <a:pt x="1723390" y="969010"/>
                    <a:pt x="1705610" y="969010"/>
                  </a:cubicBezTo>
                  <a:cubicBezTo>
                    <a:pt x="1687830" y="969010"/>
                    <a:pt x="1667510" y="956310"/>
                    <a:pt x="1651000" y="942340"/>
                  </a:cubicBezTo>
                  <a:cubicBezTo>
                    <a:pt x="1628140" y="923290"/>
                    <a:pt x="1609090" y="889000"/>
                    <a:pt x="1590040" y="854710"/>
                  </a:cubicBezTo>
                  <a:cubicBezTo>
                    <a:pt x="1567180" y="812800"/>
                    <a:pt x="1543050" y="753110"/>
                    <a:pt x="1530350" y="707390"/>
                  </a:cubicBezTo>
                  <a:cubicBezTo>
                    <a:pt x="1520190" y="670560"/>
                    <a:pt x="1512570" y="642620"/>
                    <a:pt x="1512570" y="601980"/>
                  </a:cubicBezTo>
                  <a:cubicBezTo>
                    <a:pt x="1512570" y="544830"/>
                    <a:pt x="1553210" y="445770"/>
                    <a:pt x="1549400" y="398780"/>
                  </a:cubicBezTo>
                  <a:cubicBezTo>
                    <a:pt x="1546860" y="373380"/>
                    <a:pt x="1529080" y="356870"/>
                    <a:pt x="1529080" y="340360"/>
                  </a:cubicBezTo>
                  <a:cubicBezTo>
                    <a:pt x="1529080" y="328930"/>
                    <a:pt x="1534160" y="320040"/>
                    <a:pt x="1540510" y="311150"/>
                  </a:cubicBezTo>
                  <a:cubicBezTo>
                    <a:pt x="1549400" y="300990"/>
                    <a:pt x="1564640" y="288290"/>
                    <a:pt x="1579880" y="285750"/>
                  </a:cubicBezTo>
                  <a:cubicBezTo>
                    <a:pt x="1597660" y="283210"/>
                    <a:pt x="1621790" y="290830"/>
                    <a:pt x="1639570" y="302260"/>
                  </a:cubicBezTo>
                  <a:cubicBezTo>
                    <a:pt x="1661160" y="316230"/>
                    <a:pt x="1671320" y="346710"/>
                    <a:pt x="1695450" y="372110"/>
                  </a:cubicBezTo>
                  <a:cubicBezTo>
                    <a:pt x="1731010" y="410210"/>
                    <a:pt x="1804670" y="463550"/>
                    <a:pt x="1838960" y="501650"/>
                  </a:cubicBezTo>
                  <a:cubicBezTo>
                    <a:pt x="1861820" y="527050"/>
                    <a:pt x="1893570" y="566420"/>
                    <a:pt x="1888490" y="572770"/>
                  </a:cubicBezTo>
                  <a:cubicBezTo>
                    <a:pt x="1883410" y="580390"/>
                    <a:pt x="1818640" y="561340"/>
                    <a:pt x="1798320" y="538480"/>
                  </a:cubicBezTo>
                  <a:cubicBezTo>
                    <a:pt x="1774190" y="511810"/>
                    <a:pt x="1769110" y="455930"/>
                    <a:pt x="1765300" y="412750"/>
                  </a:cubicBezTo>
                  <a:cubicBezTo>
                    <a:pt x="1761490" y="367030"/>
                    <a:pt x="1762760" y="297180"/>
                    <a:pt x="1779270" y="270510"/>
                  </a:cubicBezTo>
                  <a:cubicBezTo>
                    <a:pt x="1788160" y="256540"/>
                    <a:pt x="1802130" y="248920"/>
                    <a:pt x="1816100" y="246380"/>
                  </a:cubicBezTo>
                  <a:cubicBezTo>
                    <a:pt x="1828800" y="243840"/>
                    <a:pt x="1846580" y="245110"/>
                    <a:pt x="1859280" y="252730"/>
                  </a:cubicBezTo>
                  <a:cubicBezTo>
                    <a:pt x="1874520" y="262890"/>
                    <a:pt x="1884680" y="283210"/>
                    <a:pt x="1893570" y="311150"/>
                  </a:cubicBezTo>
                  <a:cubicBezTo>
                    <a:pt x="1912620" y="370840"/>
                    <a:pt x="1917700" y="510540"/>
                    <a:pt x="1922780" y="608330"/>
                  </a:cubicBezTo>
                  <a:cubicBezTo>
                    <a:pt x="1927860" y="702310"/>
                    <a:pt x="1935480" y="833120"/>
                    <a:pt x="1927860" y="883920"/>
                  </a:cubicBezTo>
                  <a:cubicBezTo>
                    <a:pt x="1925320" y="904240"/>
                    <a:pt x="1922780" y="914400"/>
                    <a:pt x="1913890" y="924560"/>
                  </a:cubicBezTo>
                  <a:cubicBezTo>
                    <a:pt x="1905000" y="934720"/>
                    <a:pt x="1889760" y="943610"/>
                    <a:pt x="1877060" y="946150"/>
                  </a:cubicBezTo>
                  <a:cubicBezTo>
                    <a:pt x="1864360" y="948690"/>
                    <a:pt x="1846580" y="944880"/>
                    <a:pt x="1835150" y="937260"/>
                  </a:cubicBezTo>
                  <a:cubicBezTo>
                    <a:pt x="1823720" y="929640"/>
                    <a:pt x="1818640" y="922020"/>
                    <a:pt x="1809750" y="902970"/>
                  </a:cubicBezTo>
                  <a:cubicBezTo>
                    <a:pt x="1781810" y="840740"/>
                    <a:pt x="1756410" y="612140"/>
                    <a:pt x="1715770" y="471170"/>
                  </a:cubicBezTo>
                  <a:cubicBezTo>
                    <a:pt x="1676400" y="332740"/>
                    <a:pt x="1564640" y="135890"/>
                    <a:pt x="1569720" y="64770"/>
                  </a:cubicBezTo>
                  <a:cubicBezTo>
                    <a:pt x="1572260" y="38100"/>
                    <a:pt x="1584960" y="22860"/>
                    <a:pt x="1597660" y="12700"/>
                  </a:cubicBezTo>
                  <a:cubicBezTo>
                    <a:pt x="1609090" y="3810"/>
                    <a:pt x="1628140" y="0"/>
                    <a:pt x="1642110" y="1270"/>
                  </a:cubicBezTo>
                  <a:cubicBezTo>
                    <a:pt x="1656080" y="2540"/>
                    <a:pt x="1673860" y="11430"/>
                    <a:pt x="1682750" y="21590"/>
                  </a:cubicBezTo>
                  <a:cubicBezTo>
                    <a:pt x="1692910" y="31750"/>
                    <a:pt x="1695450" y="43180"/>
                    <a:pt x="1699260" y="64770"/>
                  </a:cubicBezTo>
                  <a:cubicBezTo>
                    <a:pt x="1710690" y="128270"/>
                    <a:pt x="1694180" y="317500"/>
                    <a:pt x="1697990" y="448310"/>
                  </a:cubicBezTo>
                  <a:cubicBezTo>
                    <a:pt x="1701800" y="584200"/>
                    <a:pt x="1706880" y="726440"/>
                    <a:pt x="1725930" y="866140"/>
                  </a:cubicBezTo>
                  <a:cubicBezTo>
                    <a:pt x="1744980" y="1009650"/>
                    <a:pt x="1797050" y="1184910"/>
                    <a:pt x="1813560" y="1296670"/>
                  </a:cubicBezTo>
                  <a:cubicBezTo>
                    <a:pt x="1823720" y="1366520"/>
                    <a:pt x="1836420" y="1432560"/>
                    <a:pt x="1831340" y="1469390"/>
                  </a:cubicBezTo>
                  <a:cubicBezTo>
                    <a:pt x="1828800" y="1487170"/>
                    <a:pt x="1824990" y="1498600"/>
                    <a:pt x="1816100" y="1508760"/>
                  </a:cubicBezTo>
                  <a:cubicBezTo>
                    <a:pt x="1807210" y="1518920"/>
                    <a:pt x="1791970" y="1526540"/>
                    <a:pt x="1779270" y="1527810"/>
                  </a:cubicBezTo>
                  <a:cubicBezTo>
                    <a:pt x="1766570" y="1529080"/>
                    <a:pt x="1748790" y="1525270"/>
                    <a:pt x="1738630" y="1517650"/>
                  </a:cubicBezTo>
                  <a:cubicBezTo>
                    <a:pt x="1727200" y="1510030"/>
                    <a:pt x="1720850" y="1504950"/>
                    <a:pt x="1714500" y="1483360"/>
                  </a:cubicBezTo>
                  <a:cubicBezTo>
                    <a:pt x="1677670" y="1367790"/>
                    <a:pt x="1678940" y="398780"/>
                    <a:pt x="1717040" y="265430"/>
                  </a:cubicBezTo>
                  <a:cubicBezTo>
                    <a:pt x="1725930" y="236220"/>
                    <a:pt x="1736090" y="226060"/>
                    <a:pt x="1747520" y="217170"/>
                  </a:cubicBezTo>
                  <a:cubicBezTo>
                    <a:pt x="1756410" y="210820"/>
                    <a:pt x="1765300" y="209550"/>
                    <a:pt x="1775460" y="209550"/>
                  </a:cubicBezTo>
                  <a:cubicBezTo>
                    <a:pt x="1788160" y="209550"/>
                    <a:pt x="1807210" y="213360"/>
                    <a:pt x="1817370" y="222250"/>
                  </a:cubicBezTo>
                  <a:cubicBezTo>
                    <a:pt x="1827530" y="231140"/>
                    <a:pt x="1832610" y="241300"/>
                    <a:pt x="1838960" y="260350"/>
                  </a:cubicBezTo>
                  <a:cubicBezTo>
                    <a:pt x="1852930" y="299720"/>
                    <a:pt x="1847850" y="375920"/>
                    <a:pt x="1865630" y="461010"/>
                  </a:cubicBezTo>
                  <a:cubicBezTo>
                    <a:pt x="1897380" y="615950"/>
                    <a:pt x="2012950" y="934720"/>
                    <a:pt x="2045970" y="1109980"/>
                  </a:cubicBezTo>
                  <a:cubicBezTo>
                    <a:pt x="2068830" y="1226820"/>
                    <a:pt x="2075180" y="1310640"/>
                    <a:pt x="2077720" y="1405890"/>
                  </a:cubicBezTo>
                  <a:cubicBezTo>
                    <a:pt x="2080260" y="1494790"/>
                    <a:pt x="2080260" y="1619250"/>
                    <a:pt x="2065020" y="1664970"/>
                  </a:cubicBezTo>
                  <a:cubicBezTo>
                    <a:pt x="2058670" y="1684020"/>
                    <a:pt x="2049780" y="1694180"/>
                    <a:pt x="2039620" y="1701800"/>
                  </a:cubicBezTo>
                  <a:cubicBezTo>
                    <a:pt x="2032000" y="1708150"/>
                    <a:pt x="2021840" y="1710690"/>
                    <a:pt x="2011680" y="1711960"/>
                  </a:cubicBezTo>
                  <a:cubicBezTo>
                    <a:pt x="2001520" y="1713230"/>
                    <a:pt x="1991360" y="1713230"/>
                    <a:pt x="1981200" y="1708150"/>
                  </a:cubicBezTo>
                  <a:cubicBezTo>
                    <a:pt x="1969770" y="1703070"/>
                    <a:pt x="1957070" y="1691640"/>
                    <a:pt x="1949450" y="1677670"/>
                  </a:cubicBezTo>
                  <a:cubicBezTo>
                    <a:pt x="1939290" y="1659890"/>
                    <a:pt x="1941830" y="1637030"/>
                    <a:pt x="1931670" y="1606550"/>
                  </a:cubicBezTo>
                  <a:cubicBezTo>
                    <a:pt x="1910080" y="1544320"/>
                    <a:pt x="1847850" y="1433830"/>
                    <a:pt x="1812290" y="1330960"/>
                  </a:cubicBezTo>
                  <a:cubicBezTo>
                    <a:pt x="1769110" y="1207770"/>
                    <a:pt x="1719580" y="1012190"/>
                    <a:pt x="1699260" y="913130"/>
                  </a:cubicBezTo>
                  <a:cubicBezTo>
                    <a:pt x="1687830" y="859790"/>
                    <a:pt x="1678940" y="815340"/>
                    <a:pt x="1680210" y="788670"/>
                  </a:cubicBezTo>
                  <a:cubicBezTo>
                    <a:pt x="1681480" y="775970"/>
                    <a:pt x="1682750" y="769620"/>
                    <a:pt x="1687830" y="762000"/>
                  </a:cubicBezTo>
                  <a:cubicBezTo>
                    <a:pt x="1694180" y="751840"/>
                    <a:pt x="1708150" y="739140"/>
                    <a:pt x="1720850" y="735330"/>
                  </a:cubicBezTo>
                  <a:cubicBezTo>
                    <a:pt x="1733550" y="731520"/>
                    <a:pt x="1751330" y="732790"/>
                    <a:pt x="1762760" y="736600"/>
                  </a:cubicBezTo>
                  <a:cubicBezTo>
                    <a:pt x="1771650" y="740410"/>
                    <a:pt x="1776730" y="744220"/>
                    <a:pt x="1785620" y="754380"/>
                  </a:cubicBezTo>
                  <a:cubicBezTo>
                    <a:pt x="1804670" y="775970"/>
                    <a:pt x="1828800" y="817880"/>
                    <a:pt x="1859280" y="875030"/>
                  </a:cubicBezTo>
                  <a:cubicBezTo>
                    <a:pt x="1924050" y="998220"/>
                    <a:pt x="2058670" y="1311910"/>
                    <a:pt x="2127250" y="1478280"/>
                  </a:cubicBezTo>
                  <a:cubicBezTo>
                    <a:pt x="2175510" y="1593850"/>
                    <a:pt x="2216150" y="1678940"/>
                    <a:pt x="2240280" y="1776730"/>
                  </a:cubicBezTo>
                  <a:cubicBezTo>
                    <a:pt x="2263140" y="1866900"/>
                    <a:pt x="2278380" y="1993900"/>
                    <a:pt x="2273300" y="2043430"/>
                  </a:cubicBezTo>
                  <a:cubicBezTo>
                    <a:pt x="2270760" y="2063750"/>
                    <a:pt x="2268220" y="2075180"/>
                    <a:pt x="2259330" y="2085340"/>
                  </a:cubicBezTo>
                  <a:cubicBezTo>
                    <a:pt x="2250440" y="2096770"/>
                    <a:pt x="2235200" y="2105660"/>
                    <a:pt x="2221230" y="2108200"/>
                  </a:cubicBezTo>
                  <a:cubicBezTo>
                    <a:pt x="2207260" y="2110740"/>
                    <a:pt x="2188210" y="2106930"/>
                    <a:pt x="2176780" y="2099310"/>
                  </a:cubicBezTo>
                  <a:cubicBezTo>
                    <a:pt x="2165350" y="2091690"/>
                    <a:pt x="2157730" y="2084070"/>
                    <a:pt x="2150110" y="2063750"/>
                  </a:cubicBezTo>
                  <a:cubicBezTo>
                    <a:pt x="2128520" y="2005330"/>
                    <a:pt x="2141220" y="1818640"/>
                    <a:pt x="2118360" y="1685290"/>
                  </a:cubicBezTo>
                  <a:cubicBezTo>
                    <a:pt x="2092960" y="1532890"/>
                    <a:pt x="2045970" y="1363980"/>
                    <a:pt x="1993900" y="1201420"/>
                  </a:cubicBezTo>
                  <a:cubicBezTo>
                    <a:pt x="1939290" y="1029970"/>
                    <a:pt x="1851660" y="788670"/>
                    <a:pt x="1791970" y="683260"/>
                  </a:cubicBezTo>
                  <a:cubicBezTo>
                    <a:pt x="1762760" y="631190"/>
                    <a:pt x="1714500" y="596900"/>
                    <a:pt x="1709420" y="577850"/>
                  </a:cubicBezTo>
                  <a:cubicBezTo>
                    <a:pt x="1708150" y="571500"/>
                    <a:pt x="1709420" y="568960"/>
                    <a:pt x="1711960" y="563880"/>
                  </a:cubicBezTo>
                  <a:cubicBezTo>
                    <a:pt x="1715770" y="554990"/>
                    <a:pt x="1727200" y="538480"/>
                    <a:pt x="1738630" y="530860"/>
                  </a:cubicBezTo>
                  <a:cubicBezTo>
                    <a:pt x="1750060" y="523240"/>
                    <a:pt x="1767840" y="519430"/>
                    <a:pt x="1780540" y="521970"/>
                  </a:cubicBezTo>
                  <a:cubicBezTo>
                    <a:pt x="1793240" y="524510"/>
                    <a:pt x="1808480" y="534670"/>
                    <a:pt x="1816100" y="544830"/>
                  </a:cubicBezTo>
                  <a:cubicBezTo>
                    <a:pt x="1823720" y="554990"/>
                    <a:pt x="1828800" y="567690"/>
                    <a:pt x="1828800" y="584200"/>
                  </a:cubicBezTo>
                  <a:cubicBezTo>
                    <a:pt x="1828800" y="613410"/>
                    <a:pt x="1799590" y="642620"/>
                    <a:pt x="1786890" y="706120"/>
                  </a:cubicBezTo>
                  <a:cubicBezTo>
                    <a:pt x="1743710" y="915670"/>
                    <a:pt x="1701800" y="1774190"/>
                    <a:pt x="1684020" y="2089150"/>
                  </a:cubicBezTo>
                  <a:cubicBezTo>
                    <a:pt x="1675130" y="2251710"/>
                    <a:pt x="1671320" y="2303780"/>
                    <a:pt x="1670050" y="2459990"/>
                  </a:cubicBezTo>
                  <a:cubicBezTo>
                    <a:pt x="1667510" y="2731770"/>
                    <a:pt x="1676400" y="3362960"/>
                    <a:pt x="1686560" y="3573780"/>
                  </a:cubicBezTo>
                  <a:cubicBezTo>
                    <a:pt x="1690370" y="3657600"/>
                    <a:pt x="1690370" y="3698240"/>
                    <a:pt x="1700530" y="3750310"/>
                  </a:cubicBezTo>
                  <a:cubicBezTo>
                    <a:pt x="1709420" y="3793490"/>
                    <a:pt x="1738630" y="3834130"/>
                    <a:pt x="1737360" y="3864610"/>
                  </a:cubicBezTo>
                  <a:cubicBezTo>
                    <a:pt x="1737360" y="3884930"/>
                    <a:pt x="1729740" y="3902710"/>
                    <a:pt x="1718310" y="3915410"/>
                  </a:cubicBezTo>
                  <a:cubicBezTo>
                    <a:pt x="1706880" y="3928110"/>
                    <a:pt x="1686560" y="3938270"/>
                    <a:pt x="1670050" y="3939540"/>
                  </a:cubicBezTo>
                  <a:cubicBezTo>
                    <a:pt x="1653540" y="3940810"/>
                    <a:pt x="1631950" y="3937000"/>
                    <a:pt x="1617980" y="3926840"/>
                  </a:cubicBezTo>
                  <a:cubicBezTo>
                    <a:pt x="1602740" y="3914140"/>
                    <a:pt x="1592580" y="3893820"/>
                    <a:pt x="1586230" y="3864610"/>
                  </a:cubicBezTo>
                  <a:cubicBezTo>
                    <a:pt x="1573530" y="3811270"/>
                    <a:pt x="1576070" y="3695700"/>
                    <a:pt x="1588770" y="3622040"/>
                  </a:cubicBezTo>
                  <a:cubicBezTo>
                    <a:pt x="1600200" y="3557270"/>
                    <a:pt x="1619250" y="3454400"/>
                    <a:pt x="1653540" y="3442970"/>
                  </a:cubicBezTo>
                  <a:cubicBezTo>
                    <a:pt x="1682750" y="3434080"/>
                    <a:pt x="1747520" y="3487420"/>
                    <a:pt x="1769110" y="3521710"/>
                  </a:cubicBezTo>
                  <a:cubicBezTo>
                    <a:pt x="1789430" y="3553460"/>
                    <a:pt x="1774190" y="3602990"/>
                    <a:pt x="1786890" y="3637280"/>
                  </a:cubicBezTo>
                  <a:cubicBezTo>
                    <a:pt x="1798320" y="3669030"/>
                    <a:pt x="1824990" y="3689350"/>
                    <a:pt x="1837690" y="3721100"/>
                  </a:cubicBezTo>
                  <a:cubicBezTo>
                    <a:pt x="1852930" y="3759200"/>
                    <a:pt x="1875790" y="3822700"/>
                    <a:pt x="1869440" y="3854450"/>
                  </a:cubicBezTo>
                  <a:cubicBezTo>
                    <a:pt x="1865630" y="3874770"/>
                    <a:pt x="1851660" y="3890010"/>
                    <a:pt x="1837690" y="3898900"/>
                  </a:cubicBezTo>
                  <a:cubicBezTo>
                    <a:pt x="1823720" y="3907790"/>
                    <a:pt x="1800860" y="3912870"/>
                    <a:pt x="1784350" y="3910330"/>
                  </a:cubicBezTo>
                  <a:cubicBezTo>
                    <a:pt x="1767840" y="3907790"/>
                    <a:pt x="1747520" y="3895090"/>
                    <a:pt x="1736090" y="3883660"/>
                  </a:cubicBezTo>
                  <a:cubicBezTo>
                    <a:pt x="1727200" y="3874770"/>
                    <a:pt x="1720850" y="3867150"/>
                    <a:pt x="1719580" y="3850640"/>
                  </a:cubicBezTo>
                  <a:cubicBezTo>
                    <a:pt x="1714500" y="3807460"/>
                    <a:pt x="1737360" y="3656330"/>
                    <a:pt x="1780540" y="3610610"/>
                  </a:cubicBezTo>
                  <a:cubicBezTo>
                    <a:pt x="1813560" y="3575050"/>
                    <a:pt x="1908810" y="3557270"/>
                    <a:pt x="1921510" y="3566160"/>
                  </a:cubicBezTo>
                  <a:cubicBezTo>
                    <a:pt x="1926590" y="3568700"/>
                    <a:pt x="1924050" y="3576320"/>
                    <a:pt x="1922780" y="3583940"/>
                  </a:cubicBezTo>
                  <a:cubicBezTo>
                    <a:pt x="1920240" y="3596640"/>
                    <a:pt x="1912620" y="3620770"/>
                    <a:pt x="1901190" y="3632200"/>
                  </a:cubicBezTo>
                  <a:cubicBezTo>
                    <a:pt x="1889760" y="3643630"/>
                    <a:pt x="1869440" y="3653790"/>
                    <a:pt x="1852930" y="3655060"/>
                  </a:cubicBezTo>
                  <a:cubicBezTo>
                    <a:pt x="1836420" y="3656330"/>
                    <a:pt x="1814830" y="3649980"/>
                    <a:pt x="1802130" y="3639820"/>
                  </a:cubicBezTo>
                  <a:cubicBezTo>
                    <a:pt x="1789430" y="3629660"/>
                    <a:pt x="1769110" y="3605530"/>
                    <a:pt x="1774190" y="3595370"/>
                  </a:cubicBezTo>
                  <a:cubicBezTo>
                    <a:pt x="1781810" y="3578860"/>
                    <a:pt x="1897380" y="3563620"/>
                    <a:pt x="1912620" y="3578860"/>
                  </a:cubicBezTo>
                  <a:cubicBezTo>
                    <a:pt x="1921510" y="3589020"/>
                    <a:pt x="1912620" y="3618230"/>
                    <a:pt x="1903730" y="3632200"/>
                  </a:cubicBezTo>
                  <a:cubicBezTo>
                    <a:pt x="1894840" y="3646170"/>
                    <a:pt x="1877060" y="3660140"/>
                    <a:pt x="1861820" y="3665220"/>
                  </a:cubicBezTo>
                  <a:cubicBezTo>
                    <a:pt x="1845310" y="3670300"/>
                    <a:pt x="1823720" y="3669030"/>
                    <a:pt x="1808480" y="3662680"/>
                  </a:cubicBezTo>
                  <a:cubicBezTo>
                    <a:pt x="1793240" y="3656330"/>
                    <a:pt x="1783080" y="3647440"/>
                    <a:pt x="1770380" y="3625850"/>
                  </a:cubicBezTo>
                  <a:cubicBezTo>
                    <a:pt x="1737360" y="3571240"/>
                    <a:pt x="1657350" y="3340100"/>
                    <a:pt x="1666240" y="3280410"/>
                  </a:cubicBezTo>
                  <a:cubicBezTo>
                    <a:pt x="1670050" y="3257550"/>
                    <a:pt x="1682750" y="3244850"/>
                    <a:pt x="1696720" y="3235960"/>
                  </a:cubicBezTo>
                  <a:cubicBezTo>
                    <a:pt x="1710690" y="3227070"/>
                    <a:pt x="1733550" y="3221990"/>
                    <a:pt x="1748790" y="3223260"/>
                  </a:cubicBezTo>
                  <a:cubicBezTo>
                    <a:pt x="1761490" y="3224530"/>
                    <a:pt x="1772920" y="3228340"/>
                    <a:pt x="1783080" y="3235960"/>
                  </a:cubicBezTo>
                  <a:cubicBezTo>
                    <a:pt x="1794510" y="3244850"/>
                    <a:pt x="1808480" y="3260090"/>
                    <a:pt x="1812290" y="3280410"/>
                  </a:cubicBezTo>
                  <a:cubicBezTo>
                    <a:pt x="1818640" y="3314700"/>
                    <a:pt x="1803400" y="3387090"/>
                    <a:pt x="1783080" y="3434080"/>
                  </a:cubicBezTo>
                  <a:cubicBezTo>
                    <a:pt x="1761490" y="3482340"/>
                    <a:pt x="1724660" y="3536950"/>
                    <a:pt x="1684020" y="3566160"/>
                  </a:cubicBezTo>
                  <a:cubicBezTo>
                    <a:pt x="1645920" y="3592830"/>
                    <a:pt x="1595120" y="3605530"/>
                    <a:pt x="1549400" y="3609340"/>
                  </a:cubicBezTo>
                  <a:cubicBezTo>
                    <a:pt x="1503680" y="3613150"/>
                    <a:pt x="1451610" y="3596640"/>
                    <a:pt x="1408430" y="3585210"/>
                  </a:cubicBezTo>
                  <a:cubicBezTo>
                    <a:pt x="1369060" y="3575050"/>
                    <a:pt x="1344930" y="3568700"/>
                    <a:pt x="1300480" y="3545840"/>
                  </a:cubicBezTo>
                  <a:cubicBezTo>
                    <a:pt x="1215390" y="3501390"/>
                    <a:pt x="1032510" y="3333750"/>
                    <a:pt x="949960" y="3304540"/>
                  </a:cubicBezTo>
                  <a:cubicBezTo>
                    <a:pt x="910590" y="3290570"/>
                    <a:pt x="882650" y="3284220"/>
                    <a:pt x="854710" y="3298190"/>
                  </a:cubicBezTo>
                  <a:cubicBezTo>
                    <a:pt x="816610" y="3317240"/>
                    <a:pt x="786130" y="3385820"/>
                    <a:pt x="759460" y="3439160"/>
                  </a:cubicBezTo>
                  <a:cubicBezTo>
                    <a:pt x="728980" y="3500120"/>
                    <a:pt x="703580" y="3583940"/>
                    <a:pt x="690880" y="3648710"/>
                  </a:cubicBezTo>
                  <a:cubicBezTo>
                    <a:pt x="680720" y="3702050"/>
                    <a:pt x="698500" y="3766820"/>
                    <a:pt x="681990" y="3796030"/>
                  </a:cubicBezTo>
                  <a:cubicBezTo>
                    <a:pt x="671830" y="3813810"/>
                    <a:pt x="655320" y="3823970"/>
                    <a:pt x="637540" y="3827780"/>
                  </a:cubicBezTo>
                  <a:cubicBezTo>
                    <a:pt x="618490" y="3831590"/>
                    <a:pt x="585470" y="3825240"/>
                    <a:pt x="570230" y="3811270"/>
                  </a:cubicBezTo>
                  <a:cubicBezTo>
                    <a:pt x="554990" y="3797300"/>
                    <a:pt x="547370" y="3773170"/>
                    <a:pt x="544830" y="3746500"/>
                  </a:cubicBezTo>
                  <a:cubicBezTo>
                    <a:pt x="541020" y="3704590"/>
                    <a:pt x="563880" y="3628390"/>
                    <a:pt x="576580" y="3582670"/>
                  </a:cubicBezTo>
                  <a:cubicBezTo>
                    <a:pt x="586740" y="3547110"/>
                    <a:pt x="591820" y="3520440"/>
                    <a:pt x="610870" y="3491230"/>
                  </a:cubicBezTo>
                  <a:cubicBezTo>
                    <a:pt x="633730" y="3456940"/>
                    <a:pt x="674370" y="3399790"/>
                    <a:pt x="709930" y="3392170"/>
                  </a:cubicBezTo>
                  <a:cubicBezTo>
                    <a:pt x="742950" y="3385820"/>
                    <a:pt x="788670" y="3412490"/>
                    <a:pt x="815340" y="3435350"/>
                  </a:cubicBezTo>
                  <a:cubicBezTo>
                    <a:pt x="840740" y="3456940"/>
                    <a:pt x="854710" y="3486150"/>
                    <a:pt x="867410" y="3520440"/>
                  </a:cubicBezTo>
                  <a:cubicBezTo>
                    <a:pt x="883920" y="3566160"/>
                    <a:pt x="875030" y="3644900"/>
                    <a:pt x="891540" y="3691890"/>
                  </a:cubicBezTo>
                  <a:cubicBezTo>
                    <a:pt x="905510" y="3728720"/>
                    <a:pt x="946150" y="3760470"/>
                    <a:pt x="948690" y="3783330"/>
                  </a:cubicBezTo>
                  <a:cubicBezTo>
                    <a:pt x="949960" y="3796030"/>
                    <a:pt x="943610" y="3806190"/>
                    <a:pt x="935990" y="3815080"/>
                  </a:cubicBezTo>
                  <a:cubicBezTo>
                    <a:pt x="927100" y="3826510"/>
                    <a:pt x="908050" y="3839210"/>
                    <a:pt x="894080" y="3843020"/>
                  </a:cubicBezTo>
                  <a:cubicBezTo>
                    <a:pt x="882650" y="3846830"/>
                    <a:pt x="871220" y="3845560"/>
                    <a:pt x="859790" y="3841750"/>
                  </a:cubicBezTo>
                  <a:cubicBezTo>
                    <a:pt x="845820" y="3836670"/>
                    <a:pt x="828040" y="3823970"/>
                    <a:pt x="819150" y="3812540"/>
                  </a:cubicBezTo>
                  <a:cubicBezTo>
                    <a:pt x="811530" y="3803650"/>
                    <a:pt x="807720" y="3796030"/>
                    <a:pt x="807720" y="3780790"/>
                  </a:cubicBezTo>
                  <a:cubicBezTo>
                    <a:pt x="806450" y="3746500"/>
                    <a:pt x="845820" y="3676650"/>
                    <a:pt x="857250" y="3605530"/>
                  </a:cubicBezTo>
                  <a:cubicBezTo>
                    <a:pt x="873760" y="3501390"/>
                    <a:pt x="853440" y="3277870"/>
                    <a:pt x="871220" y="3211830"/>
                  </a:cubicBezTo>
                  <a:cubicBezTo>
                    <a:pt x="877570" y="3187700"/>
                    <a:pt x="882650" y="3176270"/>
                    <a:pt x="895350" y="3164840"/>
                  </a:cubicBezTo>
                  <a:cubicBezTo>
                    <a:pt x="906780" y="3153410"/>
                    <a:pt x="927100" y="3144520"/>
                    <a:pt x="943610" y="3144520"/>
                  </a:cubicBezTo>
                  <a:cubicBezTo>
                    <a:pt x="960120" y="3144520"/>
                    <a:pt x="981710" y="3152140"/>
                    <a:pt x="994410" y="3163570"/>
                  </a:cubicBezTo>
                  <a:cubicBezTo>
                    <a:pt x="1007110" y="3173730"/>
                    <a:pt x="1014730" y="3187700"/>
                    <a:pt x="1018540" y="3209290"/>
                  </a:cubicBezTo>
                  <a:cubicBezTo>
                    <a:pt x="1026160" y="3252470"/>
                    <a:pt x="1005840" y="3357880"/>
                    <a:pt x="990600" y="3415030"/>
                  </a:cubicBezTo>
                  <a:cubicBezTo>
                    <a:pt x="979170" y="3456940"/>
                    <a:pt x="966470" y="3491230"/>
                    <a:pt x="946150" y="3521710"/>
                  </a:cubicBezTo>
                  <a:cubicBezTo>
                    <a:pt x="925830" y="3550920"/>
                    <a:pt x="899160" y="3581400"/>
                    <a:pt x="869950" y="3594100"/>
                  </a:cubicBezTo>
                  <a:cubicBezTo>
                    <a:pt x="843280" y="3605530"/>
                    <a:pt x="815340" y="3610610"/>
                    <a:pt x="778510" y="3597910"/>
                  </a:cubicBezTo>
                  <a:cubicBezTo>
                    <a:pt x="701040" y="3569970"/>
                    <a:pt x="529590" y="3395980"/>
                    <a:pt x="466090" y="3317240"/>
                  </a:cubicBezTo>
                  <a:cubicBezTo>
                    <a:pt x="429260" y="3271520"/>
                    <a:pt x="394970" y="3223260"/>
                    <a:pt x="394970" y="3192780"/>
                  </a:cubicBezTo>
                  <a:cubicBezTo>
                    <a:pt x="394970" y="3173730"/>
                    <a:pt x="406400" y="3158490"/>
                    <a:pt x="419100" y="3148330"/>
                  </a:cubicBezTo>
                  <a:cubicBezTo>
                    <a:pt x="434340" y="3136900"/>
                    <a:pt x="464820" y="3130550"/>
                    <a:pt x="483870" y="3134360"/>
                  </a:cubicBezTo>
                  <a:cubicBezTo>
                    <a:pt x="500380" y="3138170"/>
                    <a:pt x="516890" y="3153410"/>
                    <a:pt x="525780" y="3164840"/>
                  </a:cubicBezTo>
                  <a:cubicBezTo>
                    <a:pt x="532130" y="3173730"/>
                    <a:pt x="535940" y="3180080"/>
                    <a:pt x="535940" y="3196590"/>
                  </a:cubicBezTo>
                  <a:cubicBezTo>
                    <a:pt x="535940" y="3248660"/>
                    <a:pt x="473710" y="3431540"/>
                    <a:pt x="436880" y="3528060"/>
                  </a:cubicBezTo>
                  <a:cubicBezTo>
                    <a:pt x="407670" y="3605530"/>
                    <a:pt x="389890" y="3704590"/>
                    <a:pt x="341630" y="3732530"/>
                  </a:cubicBezTo>
                  <a:cubicBezTo>
                    <a:pt x="302260" y="3755390"/>
                    <a:pt x="226060" y="3737610"/>
                    <a:pt x="191770" y="3719830"/>
                  </a:cubicBezTo>
                  <a:cubicBezTo>
                    <a:pt x="167640" y="3707130"/>
                    <a:pt x="154940" y="3689350"/>
                    <a:pt x="143510" y="3657600"/>
                  </a:cubicBezTo>
                  <a:cubicBezTo>
                    <a:pt x="119380" y="3586480"/>
                    <a:pt x="132080" y="3364230"/>
                    <a:pt x="144780" y="3271520"/>
                  </a:cubicBezTo>
                  <a:cubicBezTo>
                    <a:pt x="152400" y="3218180"/>
                    <a:pt x="156210" y="3176270"/>
                    <a:pt x="177800" y="3147060"/>
                  </a:cubicBezTo>
                  <a:cubicBezTo>
                    <a:pt x="196850" y="3121660"/>
                    <a:pt x="226060" y="3101340"/>
                    <a:pt x="257810" y="3097530"/>
                  </a:cubicBezTo>
                  <a:cubicBezTo>
                    <a:pt x="295910" y="3092450"/>
                    <a:pt x="359410" y="3114040"/>
                    <a:pt x="391160" y="3135630"/>
                  </a:cubicBezTo>
                  <a:cubicBezTo>
                    <a:pt x="416560" y="3153410"/>
                    <a:pt x="429260" y="3173730"/>
                    <a:pt x="444500" y="3205480"/>
                  </a:cubicBezTo>
                  <a:cubicBezTo>
                    <a:pt x="468630" y="3253740"/>
                    <a:pt x="487680" y="3341370"/>
                    <a:pt x="500380" y="3404870"/>
                  </a:cubicBezTo>
                  <a:cubicBezTo>
                    <a:pt x="511810" y="3462020"/>
                    <a:pt x="515620" y="3512820"/>
                    <a:pt x="518160" y="3569970"/>
                  </a:cubicBezTo>
                  <a:cubicBezTo>
                    <a:pt x="520700" y="3630930"/>
                    <a:pt x="520700" y="3705860"/>
                    <a:pt x="515620" y="3761740"/>
                  </a:cubicBezTo>
                  <a:cubicBezTo>
                    <a:pt x="511810" y="3804920"/>
                    <a:pt x="508000" y="3841750"/>
                    <a:pt x="495300" y="3876040"/>
                  </a:cubicBezTo>
                  <a:cubicBezTo>
                    <a:pt x="483870" y="3907790"/>
                    <a:pt x="472440" y="3948430"/>
                    <a:pt x="443230" y="3961130"/>
                  </a:cubicBezTo>
                  <a:cubicBezTo>
                    <a:pt x="402590" y="3978910"/>
                    <a:pt x="293370" y="3956050"/>
                    <a:pt x="256540" y="3926840"/>
                  </a:cubicBezTo>
                  <a:cubicBezTo>
                    <a:pt x="229870" y="3906520"/>
                    <a:pt x="224790" y="3876040"/>
                    <a:pt x="217170" y="3839210"/>
                  </a:cubicBezTo>
                  <a:cubicBezTo>
                    <a:pt x="205740" y="3780790"/>
                    <a:pt x="217170" y="3675380"/>
                    <a:pt x="224790" y="3606800"/>
                  </a:cubicBezTo>
                  <a:cubicBezTo>
                    <a:pt x="231140" y="3550920"/>
                    <a:pt x="231140" y="3496310"/>
                    <a:pt x="251460" y="3455670"/>
                  </a:cubicBezTo>
                  <a:cubicBezTo>
                    <a:pt x="269240" y="3421380"/>
                    <a:pt x="298450" y="3389630"/>
                    <a:pt x="327660" y="3375660"/>
                  </a:cubicBezTo>
                  <a:cubicBezTo>
                    <a:pt x="354330" y="3362960"/>
                    <a:pt x="393700" y="3356610"/>
                    <a:pt x="420370" y="3368040"/>
                  </a:cubicBezTo>
                  <a:cubicBezTo>
                    <a:pt x="452120" y="3382010"/>
                    <a:pt x="488950" y="3439160"/>
                    <a:pt x="500380" y="3473450"/>
                  </a:cubicBezTo>
                  <a:cubicBezTo>
                    <a:pt x="509270" y="3500120"/>
                    <a:pt x="505460" y="3526790"/>
                    <a:pt x="497840" y="3553460"/>
                  </a:cubicBezTo>
                  <a:cubicBezTo>
                    <a:pt x="488950" y="3583940"/>
                    <a:pt x="471170" y="3633470"/>
                    <a:pt x="441960" y="3643630"/>
                  </a:cubicBezTo>
                  <a:cubicBezTo>
                    <a:pt x="406400" y="3656330"/>
                    <a:pt x="304800" y="3620770"/>
                    <a:pt x="287020" y="3590290"/>
                  </a:cubicBezTo>
                  <a:cubicBezTo>
                    <a:pt x="274320" y="3566160"/>
                    <a:pt x="292100" y="3519170"/>
                    <a:pt x="308610" y="3495040"/>
                  </a:cubicBezTo>
                  <a:cubicBezTo>
                    <a:pt x="323850" y="3472180"/>
                    <a:pt x="351790" y="3454400"/>
                    <a:pt x="378460" y="3445510"/>
                  </a:cubicBezTo>
                  <a:cubicBezTo>
                    <a:pt x="407670" y="3435350"/>
                    <a:pt x="448310" y="3439160"/>
                    <a:pt x="480060" y="3441700"/>
                  </a:cubicBezTo>
                  <a:cubicBezTo>
                    <a:pt x="509270" y="3444240"/>
                    <a:pt x="554990" y="3441700"/>
                    <a:pt x="561340" y="3455670"/>
                  </a:cubicBezTo>
                  <a:cubicBezTo>
                    <a:pt x="567690" y="3469640"/>
                    <a:pt x="525780" y="3525520"/>
                    <a:pt x="519430" y="3522980"/>
                  </a:cubicBezTo>
                  <a:cubicBezTo>
                    <a:pt x="509270" y="3519170"/>
                    <a:pt x="535940" y="3348990"/>
                    <a:pt x="560070" y="3289300"/>
                  </a:cubicBezTo>
                  <a:cubicBezTo>
                    <a:pt x="577850" y="3247390"/>
                    <a:pt x="599440" y="3213100"/>
                    <a:pt x="629920" y="3190240"/>
                  </a:cubicBezTo>
                  <a:cubicBezTo>
                    <a:pt x="659130" y="3168650"/>
                    <a:pt x="702310" y="3153410"/>
                    <a:pt x="734060" y="3154680"/>
                  </a:cubicBezTo>
                  <a:cubicBezTo>
                    <a:pt x="760730" y="3155950"/>
                    <a:pt x="792480" y="3164840"/>
                    <a:pt x="808990" y="3185160"/>
                  </a:cubicBezTo>
                  <a:cubicBezTo>
                    <a:pt x="830580" y="3210560"/>
                    <a:pt x="835660" y="3263900"/>
                    <a:pt x="833120" y="3310890"/>
                  </a:cubicBezTo>
                  <a:cubicBezTo>
                    <a:pt x="829310" y="3370580"/>
                    <a:pt x="796290" y="3445510"/>
                    <a:pt x="770890" y="3510280"/>
                  </a:cubicBezTo>
                  <a:cubicBezTo>
                    <a:pt x="744220" y="3576320"/>
                    <a:pt x="711200" y="3644900"/>
                    <a:pt x="676910" y="3702050"/>
                  </a:cubicBezTo>
                  <a:cubicBezTo>
                    <a:pt x="646430" y="3752850"/>
                    <a:pt x="612140" y="3796030"/>
                    <a:pt x="575310" y="3837940"/>
                  </a:cubicBezTo>
                  <a:cubicBezTo>
                    <a:pt x="539750" y="3879850"/>
                    <a:pt x="501650" y="3914140"/>
                    <a:pt x="459740" y="3954780"/>
                  </a:cubicBezTo>
                  <a:cubicBezTo>
                    <a:pt x="412750" y="3999230"/>
                    <a:pt x="361950" y="4066540"/>
                    <a:pt x="308610" y="4094480"/>
                  </a:cubicBezTo>
                  <a:cubicBezTo>
                    <a:pt x="262890" y="4117340"/>
                    <a:pt x="210820" y="4126230"/>
                    <a:pt x="166370" y="4124960"/>
                  </a:cubicBezTo>
                  <a:cubicBezTo>
                    <a:pt x="128270" y="4123690"/>
                    <a:pt x="85090" y="4112260"/>
                    <a:pt x="58420" y="4093210"/>
                  </a:cubicBezTo>
                  <a:cubicBezTo>
                    <a:pt x="35560" y="4076700"/>
                    <a:pt x="19050" y="4053840"/>
                    <a:pt x="11430" y="4022090"/>
                  </a:cubicBezTo>
                  <a:cubicBezTo>
                    <a:pt x="0" y="3973830"/>
                    <a:pt x="22860" y="3887470"/>
                    <a:pt x="35560" y="3823970"/>
                  </a:cubicBezTo>
                  <a:cubicBezTo>
                    <a:pt x="46990" y="3765550"/>
                    <a:pt x="59690" y="3710940"/>
                    <a:pt x="82550" y="3655060"/>
                  </a:cubicBezTo>
                  <a:cubicBezTo>
                    <a:pt x="107950" y="3592830"/>
                    <a:pt x="146050" y="3524250"/>
                    <a:pt x="185420" y="3469640"/>
                  </a:cubicBezTo>
                  <a:cubicBezTo>
                    <a:pt x="222250" y="3418840"/>
                    <a:pt x="257810" y="3362960"/>
                    <a:pt x="308610" y="3337560"/>
                  </a:cubicBezTo>
                  <a:cubicBezTo>
                    <a:pt x="360680" y="3312160"/>
                    <a:pt x="441960" y="3308350"/>
                    <a:pt x="497840" y="3321050"/>
                  </a:cubicBezTo>
                  <a:cubicBezTo>
                    <a:pt x="548640" y="3332480"/>
                    <a:pt x="622300" y="3366770"/>
                    <a:pt x="631190" y="3395980"/>
                  </a:cubicBezTo>
                  <a:cubicBezTo>
                    <a:pt x="637540" y="3416300"/>
                    <a:pt x="612140" y="3449320"/>
                    <a:pt x="595630" y="3462020"/>
                  </a:cubicBezTo>
                  <a:cubicBezTo>
                    <a:pt x="580390" y="3473450"/>
                    <a:pt x="557530" y="3477260"/>
                    <a:pt x="539750" y="3474720"/>
                  </a:cubicBezTo>
                  <a:cubicBezTo>
                    <a:pt x="521970" y="3472180"/>
                    <a:pt x="502920" y="3459480"/>
                    <a:pt x="490220" y="3446780"/>
                  </a:cubicBezTo>
                  <a:cubicBezTo>
                    <a:pt x="477520" y="3434080"/>
                    <a:pt x="469900" y="3418840"/>
                    <a:pt x="463550" y="3399790"/>
                  </a:cubicBezTo>
                  <a:cubicBezTo>
                    <a:pt x="455930" y="3374390"/>
                    <a:pt x="455930" y="3336290"/>
                    <a:pt x="457200" y="3302000"/>
                  </a:cubicBezTo>
                  <a:cubicBezTo>
                    <a:pt x="458470" y="3265170"/>
                    <a:pt x="459740" y="3220720"/>
                    <a:pt x="469900" y="3187700"/>
                  </a:cubicBezTo>
                  <a:cubicBezTo>
                    <a:pt x="478790" y="3161030"/>
                    <a:pt x="488950" y="3134360"/>
                    <a:pt x="510540" y="3117850"/>
                  </a:cubicBezTo>
                  <a:cubicBezTo>
                    <a:pt x="538480" y="3097530"/>
                    <a:pt x="594360" y="3081020"/>
                    <a:pt x="632460" y="3087370"/>
                  </a:cubicBezTo>
                  <a:cubicBezTo>
                    <a:pt x="673100" y="3093720"/>
                    <a:pt x="727710" y="3124200"/>
                    <a:pt x="746760" y="3159760"/>
                  </a:cubicBezTo>
                  <a:cubicBezTo>
                    <a:pt x="765810" y="3196590"/>
                    <a:pt x="753110" y="3260090"/>
                    <a:pt x="744220" y="3304540"/>
                  </a:cubicBezTo>
                  <a:cubicBezTo>
                    <a:pt x="735330" y="3343910"/>
                    <a:pt x="721360" y="3376930"/>
                    <a:pt x="698500" y="3412490"/>
                  </a:cubicBezTo>
                  <a:cubicBezTo>
                    <a:pt x="673100" y="3453130"/>
                    <a:pt x="624840" y="3516630"/>
                    <a:pt x="591820" y="3531870"/>
                  </a:cubicBezTo>
                  <a:cubicBezTo>
                    <a:pt x="572770" y="3540760"/>
                    <a:pt x="553720" y="3538220"/>
                    <a:pt x="537210" y="3533140"/>
                  </a:cubicBezTo>
                  <a:cubicBezTo>
                    <a:pt x="520700" y="3528060"/>
                    <a:pt x="504190" y="3512820"/>
                    <a:pt x="495300" y="3497580"/>
                  </a:cubicBezTo>
                  <a:cubicBezTo>
                    <a:pt x="486410" y="3482340"/>
                    <a:pt x="483870" y="3459480"/>
                    <a:pt x="486410" y="3444240"/>
                  </a:cubicBezTo>
                  <a:cubicBezTo>
                    <a:pt x="488950" y="3431540"/>
                    <a:pt x="502920" y="3411220"/>
                    <a:pt x="502920" y="341122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17030700" y="6116003"/>
            <a:ext cx="1510665" cy="611505"/>
            <a:chOff x="0" y="0"/>
            <a:chExt cx="2014220" cy="81534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44450" y="48260"/>
              <a:ext cx="1934210" cy="721360"/>
            </a:xfrm>
            <a:custGeom>
              <a:avLst/>
              <a:gdLst/>
              <a:ahLst/>
              <a:cxnLst/>
              <a:rect r="r" b="b" t="t" l="l"/>
              <a:pathLst>
                <a:path h="721360" w="1934210">
                  <a:moveTo>
                    <a:pt x="892810" y="294640"/>
                  </a:moveTo>
                  <a:cubicBezTo>
                    <a:pt x="1107440" y="331470"/>
                    <a:pt x="1151890" y="345440"/>
                    <a:pt x="1209040" y="365760"/>
                  </a:cubicBezTo>
                  <a:cubicBezTo>
                    <a:pt x="1285240" y="392430"/>
                    <a:pt x="1379220" y="440690"/>
                    <a:pt x="1468120" y="474980"/>
                  </a:cubicBezTo>
                  <a:cubicBezTo>
                    <a:pt x="1560830" y="510540"/>
                    <a:pt x="1758950" y="557530"/>
                    <a:pt x="1756410" y="571500"/>
                  </a:cubicBezTo>
                  <a:cubicBezTo>
                    <a:pt x="1753870" y="585470"/>
                    <a:pt x="1482090" y="593090"/>
                    <a:pt x="1436370" y="554990"/>
                  </a:cubicBezTo>
                  <a:cubicBezTo>
                    <a:pt x="1412240" y="534670"/>
                    <a:pt x="1432560" y="481330"/>
                    <a:pt x="1414780" y="467360"/>
                  </a:cubicBezTo>
                  <a:cubicBezTo>
                    <a:pt x="1397000" y="454660"/>
                    <a:pt x="1332230" y="476250"/>
                    <a:pt x="1330960" y="472440"/>
                  </a:cubicBezTo>
                  <a:cubicBezTo>
                    <a:pt x="1329690" y="467360"/>
                    <a:pt x="1398270" y="441960"/>
                    <a:pt x="1435100" y="436880"/>
                  </a:cubicBezTo>
                  <a:cubicBezTo>
                    <a:pt x="1474470" y="430530"/>
                    <a:pt x="1529080" y="433070"/>
                    <a:pt x="1560830" y="441960"/>
                  </a:cubicBezTo>
                  <a:cubicBezTo>
                    <a:pt x="1582420" y="448310"/>
                    <a:pt x="1600200" y="454660"/>
                    <a:pt x="1611630" y="468630"/>
                  </a:cubicBezTo>
                  <a:cubicBezTo>
                    <a:pt x="1623060" y="481330"/>
                    <a:pt x="1630680" y="505460"/>
                    <a:pt x="1631950" y="521970"/>
                  </a:cubicBezTo>
                  <a:cubicBezTo>
                    <a:pt x="1633220" y="535940"/>
                    <a:pt x="1628140" y="548640"/>
                    <a:pt x="1621790" y="560070"/>
                  </a:cubicBezTo>
                  <a:cubicBezTo>
                    <a:pt x="1615440" y="571500"/>
                    <a:pt x="1607820" y="581660"/>
                    <a:pt x="1596390" y="589280"/>
                  </a:cubicBezTo>
                  <a:cubicBezTo>
                    <a:pt x="1582420" y="598170"/>
                    <a:pt x="1565910" y="607060"/>
                    <a:pt x="1540510" y="603250"/>
                  </a:cubicBezTo>
                  <a:cubicBezTo>
                    <a:pt x="1480820" y="595630"/>
                    <a:pt x="1327150" y="473710"/>
                    <a:pt x="1254760" y="440690"/>
                  </a:cubicBezTo>
                  <a:cubicBezTo>
                    <a:pt x="1212850" y="421640"/>
                    <a:pt x="1188720" y="412750"/>
                    <a:pt x="1150620" y="403860"/>
                  </a:cubicBezTo>
                  <a:cubicBezTo>
                    <a:pt x="1106170" y="393700"/>
                    <a:pt x="1046480" y="388620"/>
                    <a:pt x="1004570" y="386080"/>
                  </a:cubicBezTo>
                  <a:cubicBezTo>
                    <a:pt x="974090" y="383540"/>
                    <a:pt x="958850" y="381000"/>
                    <a:pt x="925830" y="383540"/>
                  </a:cubicBezTo>
                  <a:cubicBezTo>
                    <a:pt x="864870" y="388620"/>
                    <a:pt x="773430" y="425450"/>
                    <a:pt x="673100" y="435610"/>
                  </a:cubicBezTo>
                  <a:cubicBezTo>
                    <a:pt x="527050" y="450850"/>
                    <a:pt x="128270" y="444500"/>
                    <a:pt x="128270" y="435610"/>
                  </a:cubicBezTo>
                  <a:cubicBezTo>
                    <a:pt x="128270" y="429260"/>
                    <a:pt x="365760" y="414020"/>
                    <a:pt x="445770" y="401320"/>
                  </a:cubicBezTo>
                  <a:cubicBezTo>
                    <a:pt x="495300" y="393700"/>
                    <a:pt x="520700" y="392430"/>
                    <a:pt x="565150" y="374650"/>
                  </a:cubicBezTo>
                  <a:cubicBezTo>
                    <a:pt x="631190" y="349250"/>
                    <a:pt x="721360" y="289560"/>
                    <a:pt x="792480" y="240030"/>
                  </a:cubicBezTo>
                  <a:cubicBezTo>
                    <a:pt x="861060" y="191770"/>
                    <a:pt x="924560" y="124460"/>
                    <a:pt x="985520" y="83820"/>
                  </a:cubicBezTo>
                  <a:cubicBezTo>
                    <a:pt x="1035050" y="50800"/>
                    <a:pt x="1088390" y="15240"/>
                    <a:pt x="1127760" y="7620"/>
                  </a:cubicBezTo>
                  <a:cubicBezTo>
                    <a:pt x="1151890" y="2540"/>
                    <a:pt x="1174750" y="5080"/>
                    <a:pt x="1189990" y="12700"/>
                  </a:cubicBezTo>
                  <a:cubicBezTo>
                    <a:pt x="1202690" y="19050"/>
                    <a:pt x="1212850" y="33020"/>
                    <a:pt x="1216660" y="46990"/>
                  </a:cubicBezTo>
                  <a:cubicBezTo>
                    <a:pt x="1221740" y="63500"/>
                    <a:pt x="1216660" y="93980"/>
                    <a:pt x="1207770" y="109220"/>
                  </a:cubicBezTo>
                  <a:cubicBezTo>
                    <a:pt x="1200150" y="121920"/>
                    <a:pt x="1186180" y="130810"/>
                    <a:pt x="1172210" y="133350"/>
                  </a:cubicBezTo>
                  <a:cubicBezTo>
                    <a:pt x="1155700" y="137160"/>
                    <a:pt x="1125220" y="132080"/>
                    <a:pt x="1111250" y="121920"/>
                  </a:cubicBezTo>
                  <a:cubicBezTo>
                    <a:pt x="1099820" y="114300"/>
                    <a:pt x="1090930" y="99060"/>
                    <a:pt x="1088390" y="85090"/>
                  </a:cubicBezTo>
                  <a:cubicBezTo>
                    <a:pt x="1085850" y="67310"/>
                    <a:pt x="1090930" y="38100"/>
                    <a:pt x="1103630" y="24130"/>
                  </a:cubicBezTo>
                  <a:cubicBezTo>
                    <a:pt x="1116330" y="10160"/>
                    <a:pt x="1144270" y="0"/>
                    <a:pt x="1163320" y="2540"/>
                  </a:cubicBezTo>
                  <a:cubicBezTo>
                    <a:pt x="1181100" y="5080"/>
                    <a:pt x="1205230" y="24130"/>
                    <a:pt x="1214120" y="39370"/>
                  </a:cubicBezTo>
                  <a:cubicBezTo>
                    <a:pt x="1221740" y="52070"/>
                    <a:pt x="1221740" y="68580"/>
                    <a:pt x="1219200" y="82550"/>
                  </a:cubicBezTo>
                  <a:cubicBezTo>
                    <a:pt x="1216660" y="95250"/>
                    <a:pt x="1210310" y="106680"/>
                    <a:pt x="1197610" y="119380"/>
                  </a:cubicBezTo>
                  <a:cubicBezTo>
                    <a:pt x="1173480" y="142240"/>
                    <a:pt x="1112520" y="154940"/>
                    <a:pt x="1065530" y="185420"/>
                  </a:cubicBezTo>
                  <a:cubicBezTo>
                    <a:pt x="1003300" y="226060"/>
                    <a:pt x="937260" y="297180"/>
                    <a:pt x="863600" y="349250"/>
                  </a:cubicBezTo>
                  <a:cubicBezTo>
                    <a:pt x="782320" y="406400"/>
                    <a:pt x="674370" y="480060"/>
                    <a:pt x="598170" y="511810"/>
                  </a:cubicBezTo>
                  <a:cubicBezTo>
                    <a:pt x="547370" y="533400"/>
                    <a:pt x="515620" y="537210"/>
                    <a:pt x="461010" y="546100"/>
                  </a:cubicBezTo>
                  <a:cubicBezTo>
                    <a:pt x="383540" y="558800"/>
                    <a:pt x="248920" y="574040"/>
                    <a:pt x="176530" y="567690"/>
                  </a:cubicBezTo>
                  <a:cubicBezTo>
                    <a:pt x="130810" y="563880"/>
                    <a:pt x="92710" y="562610"/>
                    <a:pt x="64770" y="538480"/>
                  </a:cubicBezTo>
                  <a:cubicBezTo>
                    <a:pt x="33020" y="510540"/>
                    <a:pt x="0" y="440690"/>
                    <a:pt x="6350" y="400050"/>
                  </a:cubicBezTo>
                  <a:cubicBezTo>
                    <a:pt x="12700" y="360680"/>
                    <a:pt x="44450" y="318770"/>
                    <a:pt x="96520" y="294640"/>
                  </a:cubicBezTo>
                  <a:cubicBezTo>
                    <a:pt x="205740" y="242570"/>
                    <a:pt x="560070" y="298450"/>
                    <a:pt x="712470" y="281940"/>
                  </a:cubicBezTo>
                  <a:cubicBezTo>
                    <a:pt x="803910" y="271780"/>
                    <a:pt x="872490" y="243840"/>
                    <a:pt x="928370" y="238760"/>
                  </a:cubicBezTo>
                  <a:cubicBezTo>
                    <a:pt x="963930" y="236220"/>
                    <a:pt x="984250" y="240030"/>
                    <a:pt x="1014730" y="241300"/>
                  </a:cubicBezTo>
                  <a:cubicBezTo>
                    <a:pt x="1047750" y="242570"/>
                    <a:pt x="1079500" y="242570"/>
                    <a:pt x="1120140" y="250190"/>
                  </a:cubicBezTo>
                  <a:cubicBezTo>
                    <a:pt x="1176020" y="260350"/>
                    <a:pt x="1257300" y="287020"/>
                    <a:pt x="1316990" y="308610"/>
                  </a:cubicBezTo>
                  <a:cubicBezTo>
                    <a:pt x="1369060" y="327660"/>
                    <a:pt x="1410970" y="342900"/>
                    <a:pt x="1457960" y="368300"/>
                  </a:cubicBezTo>
                  <a:cubicBezTo>
                    <a:pt x="1508760" y="396240"/>
                    <a:pt x="1584960" y="435610"/>
                    <a:pt x="1611630" y="468630"/>
                  </a:cubicBezTo>
                  <a:cubicBezTo>
                    <a:pt x="1625600" y="486410"/>
                    <a:pt x="1630680" y="505460"/>
                    <a:pt x="1631950" y="521970"/>
                  </a:cubicBezTo>
                  <a:cubicBezTo>
                    <a:pt x="1633220" y="535940"/>
                    <a:pt x="1628140" y="548640"/>
                    <a:pt x="1621790" y="560070"/>
                  </a:cubicBezTo>
                  <a:cubicBezTo>
                    <a:pt x="1615440" y="571500"/>
                    <a:pt x="1607820" y="581660"/>
                    <a:pt x="1596390" y="589280"/>
                  </a:cubicBezTo>
                  <a:cubicBezTo>
                    <a:pt x="1581150" y="599440"/>
                    <a:pt x="1562100" y="608330"/>
                    <a:pt x="1535430" y="609600"/>
                  </a:cubicBezTo>
                  <a:cubicBezTo>
                    <a:pt x="1482090" y="610870"/>
                    <a:pt x="1318260" y="589280"/>
                    <a:pt x="1297940" y="547370"/>
                  </a:cubicBezTo>
                  <a:cubicBezTo>
                    <a:pt x="1282700" y="515620"/>
                    <a:pt x="1318260" y="441960"/>
                    <a:pt x="1350010" y="417830"/>
                  </a:cubicBezTo>
                  <a:cubicBezTo>
                    <a:pt x="1380490" y="394970"/>
                    <a:pt x="1428750" y="403860"/>
                    <a:pt x="1478280" y="403860"/>
                  </a:cubicBezTo>
                  <a:cubicBezTo>
                    <a:pt x="1544320" y="403860"/>
                    <a:pt x="1639570" y="412750"/>
                    <a:pt x="1709420" y="431800"/>
                  </a:cubicBezTo>
                  <a:cubicBezTo>
                    <a:pt x="1772920" y="449580"/>
                    <a:pt x="1847850" y="468630"/>
                    <a:pt x="1882140" y="509270"/>
                  </a:cubicBezTo>
                  <a:cubicBezTo>
                    <a:pt x="1912620" y="546100"/>
                    <a:pt x="1934210" y="623570"/>
                    <a:pt x="1918970" y="657860"/>
                  </a:cubicBezTo>
                  <a:cubicBezTo>
                    <a:pt x="1905000" y="688340"/>
                    <a:pt x="1846580" y="709930"/>
                    <a:pt x="1812290" y="716280"/>
                  </a:cubicBezTo>
                  <a:cubicBezTo>
                    <a:pt x="1784350" y="721360"/>
                    <a:pt x="1769110" y="716280"/>
                    <a:pt x="1731010" y="706120"/>
                  </a:cubicBezTo>
                  <a:cubicBezTo>
                    <a:pt x="1626870" y="679450"/>
                    <a:pt x="1296670" y="530860"/>
                    <a:pt x="1173480" y="490220"/>
                  </a:cubicBezTo>
                  <a:cubicBezTo>
                    <a:pt x="1113790" y="471170"/>
                    <a:pt x="1085850" y="463550"/>
                    <a:pt x="1037590" y="453390"/>
                  </a:cubicBezTo>
                  <a:cubicBezTo>
                    <a:pt x="982980" y="441960"/>
                    <a:pt x="895350" y="447040"/>
                    <a:pt x="858520" y="430530"/>
                  </a:cubicBezTo>
                  <a:cubicBezTo>
                    <a:pt x="839470" y="421640"/>
                    <a:pt x="828040" y="411480"/>
                    <a:pt x="820420" y="397510"/>
                  </a:cubicBezTo>
                  <a:cubicBezTo>
                    <a:pt x="812800" y="383540"/>
                    <a:pt x="811530" y="361950"/>
                    <a:pt x="815340" y="346710"/>
                  </a:cubicBezTo>
                  <a:cubicBezTo>
                    <a:pt x="819150" y="331470"/>
                    <a:pt x="831850" y="314960"/>
                    <a:pt x="844550" y="306070"/>
                  </a:cubicBezTo>
                  <a:cubicBezTo>
                    <a:pt x="857250" y="297180"/>
                    <a:pt x="892810" y="294640"/>
                    <a:pt x="892810" y="29464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16868775" y="7182803"/>
            <a:ext cx="1676400" cy="207645"/>
            <a:chOff x="0" y="0"/>
            <a:chExt cx="2235200" cy="27686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8260" y="49530"/>
              <a:ext cx="2136140" cy="227330"/>
            </a:xfrm>
            <a:custGeom>
              <a:avLst/>
              <a:gdLst/>
              <a:ahLst/>
              <a:cxnLst/>
              <a:rect r="r" b="b" t="t" l="l"/>
              <a:pathLst>
                <a:path h="227330" w="2136140">
                  <a:moveTo>
                    <a:pt x="80010" y="11430"/>
                  </a:moveTo>
                  <a:cubicBezTo>
                    <a:pt x="2080260" y="6350"/>
                    <a:pt x="2087880" y="6350"/>
                    <a:pt x="2101850" y="19050"/>
                  </a:cubicBezTo>
                  <a:cubicBezTo>
                    <a:pt x="2118360" y="34290"/>
                    <a:pt x="2134870" y="71120"/>
                    <a:pt x="2136140" y="93980"/>
                  </a:cubicBezTo>
                  <a:cubicBezTo>
                    <a:pt x="2136140" y="113030"/>
                    <a:pt x="2127250" y="132080"/>
                    <a:pt x="2115820" y="146050"/>
                  </a:cubicBezTo>
                  <a:cubicBezTo>
                    <a:pt x="2104390" y="160020"/>
                    <a:pt x="2086610" y="172720"/>
                    <a:pt x="2067560" y="175260"/>
                  </a:cubicBezTo>
                  <a:cubicBezTo>
                    <a:pt x="2044700" y="177800"/>
                    <a:pt x="2006600" y="168910"/>
                    <a:pt x="1988820" y="152400"/>
                  </a:cubicBezTo>
                  <a:cubicBezTo>
                    <a:pt x="1971040" y="135890"/>
                    <a:pt x="1960880" y="97790"/>
                    <a:pt x="1962150" y="74930"/>
                  </a:cubicBezTo>
                  <a:cubicBezTo>
                    <a:pt x="1963420" y="55880"/>
                    <a:pt x="1976120" y="38100"/>
                    <a:pt x="1988820" y="25400"/>
                  </a:cubicBezTo>
                  <a:cubicBezTo>
                    <a:pt x="2001520" y="13970"/>
                    <a:pt x="2021840" y="5080"/>
                    <a:pt x="2039620" y="2540"/>
                  </a:cubicBezTo>
                  <a:cubicBezTo>
                    <a:pt x="2057400" y="0"/>
                    <a:pt x="2078990" y="5080"/>
                    <a:pt x="2094230" y="13970"/>
                  </a:cubicBezTo>
                  <a:cubicBezTo>
                    <a:pt x="2109470" y="22860"/>
                    <a:pt x="2124710" y="43180"/>
                    <a:pt x="2131060" y="57150"/>
                  </a:cubicBezTo>
                  <a:cubicBezTo>
                    <a:pt x="2136140" y="67310"/>
                    <a:pt x="2136140" y="74930"/>
                    <a:pt x="2136140" y="85090"/>
                  </a:cubicBezTo>
                  <a:cubicBezTo>
                    <a:pt x="2136140" y="100330"/>
                    <a:pt x="2133600" y="124460"/>
                    <a:pt x="2122170" y="138430"/>
                  </a:cubicBezTo>
                  <a:cubicBezTo>
                    <a:pt x="2108200" y="156210"/>
                    <a:pt x="2091690" y="166370"/>
                    <a:pt x="2048510" y="176530"/>
                  </a:cubicBezTo>
                  <a:cubicBezTo>
                    <a:pt x="1837690" y="227330"/>
                    <a:pt x="262890" y="201930"/>
                    <a:pt x="80010" y="167640"/>
                  </a:cubicBezTo>
                  <a:cubicBezTo>
                    <a:pt x="49530" y="161290"/>
                    <a:pt x="40640" y="158750"/>
                    <a:pt x="27940" y="147320"/>
                  </a:cubicBezTo>
                  <a:cubicBezTo>
                    <a:pt x="15240" y="135890"/>
                    <a:pt x="5080" y="115570"/>
                    <a:pt x="2540" y="99060"/>
                  </a:cubicBezTo>
                  <a:cubicBezTo>
                    <a:pt x="0" y="81280"/>
                    <a:pt x="3810" y="58420"/>
                    <a:pt x="15240" y="44450"/>
                  </a:cubicBezTo>
                  <a:cubicBezTo>
                    <a:pt x="27940" y="27940"/>
                    <a:pt x="80010" y="11430"/>
                    <a:pt x="80010" y="1143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17447895" y="7228522"/>
            <a:ext cx="1335405" cy="217170"/>
            <a:chOff x="0" y="0"/>
            <a:chExt cx="1780540" cy="28956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48260" y="54610"/>
              <a:ext cx="1682750" cy="194310"/>
            </a:xfrm>
            <a:custGeom>
              <a:avLst/>
              <a:gdLst/>
              <a:ahLst/>
              <a:cxnLst/>
              <a:rect r="r" b="b" t="t" l="l"/>
              <a:pathLst>
                <a:path h="194310" w="1682750">
                  <a:moveTo>
                    <a:pt x="78740" y="2540"/>
                  </a:moveTo>
                  <a:cubicBezTo>
                    <a:pt x="1076960" y="1270"/>
                    <a:pt x="1085850" y="13970"/>
                    <a:pt x="1140460" y="17780"/>
                  </a:cubicBezTo>
                  <a:cubicBezTo>
                    <a:pt x="1244600" y="26670"/>
                    <a:pt x="1520190" y="0"/>
                    <a:pt x="1596390" y="12700"/>
                  </a:cubicBezTo>
                  <a:cubicBezTo>
                    <a:pt x="1623060" y="16510"/>
                    <a:pt x="1634490" y="17780"/>
                    <a:pt x="1648460" y="30480"/>
                  </a:cubicBezTo>
                  <a:cubicBezTo>
                    <a:pt x="1664970" y="45720"/>
                    <a:pt x="1678940" y="83820"/>
                    <a:pt x="1681480" y="102870"/>
                  </a:cubicBezTo>
                  <a:cubicBezTo>
                    <a:pt x="1682750" y="114300"/>
                    <a:pt x="1681480" y="120650"/>
                    <a:pt x="1676400" y="130810"/>
                  </a:cubicBezTo>
                  <a:cubicBezTo>
                    <a:pt x="1670050" y="144780"/>
                    <a:pt x="1656080" y="163830"/>
                    <a:pt x="1640840" y="172720"/>
                  </a:cubicBezTo>
                  <a:cubicBezTo>
                    <a:pt x="1625600" y="181610"/>
                    <a:pt x="1604010" y="186690"/>
                    <a:pt x="1586230" y="184150"/>
                  </a:cubicBezTo>
                  <a:cubicBezTo>
                    <a:pt x="1568450" y="181610"/>
                    <a:pt x="1549400" y="175260"/>
                    <a:pt x="1536700" y="161290"/>
                  </a:cubicBezTo>
                  <a:cubicBezTo>
                    <a:pt x="1521460" y="144780"/>
                    <a:pt x="1510030" y="107950"/>
                    <a:pt x="1511300" y="85090"/>
                  </a:cubicBezTo>
                  <a:cubicBezTo>
                    <a:pt x="1512570" y="66040"/>
                    <a:pt x="1524000" y="48260"/>
                    <a:pt x="1536700" y="35560"/>
                  </a:cubicBezTo>
                  <a:cubicBezTo>
                    <a:pt x="1549400" y="24130"/>
                    <a:pt x="1568450" y="13970"/>
                    <a:pt x="1586230" y="12700"/>
                  </a:cubicBezTo>
                  <a:cubicBezTo>
                    <a:pt x="1604010" y="11430"/>
                    <a:pt x="1625600" y="13970"/>
                    <a:pt x="1640840" y="25400"/>
                  </a:cubicBezTo>
                  <a:cubicBezTo>
                    <a:pt x="1658620" y="38100"/>
                    <a:pt x="1680210" y="69850"/>
                    <a:pt x="1681480" y="93980"/>
                  </a:cubicBezTo>
                  <a:cubicBezTo>
                    <a:pt x="1682750" y="118110"/>
                    <a:pt x="1664970" y="152400"/>
                    <a:pt x="1648460" y="167640"/>
                  </a:cubicBezTo>
                  <a:cubicBezTo>
                    <a:pt x="1634490" y="180340"/>
                    <a:pt x="1621790" y="180340"/>
                    <a:pt x="1596390" y="184150"/>
                  </a:cubicBezTo>
                  <a:cubicBezTo>
                    <a:pt x="1529080" y="194310"/>
                    <a:pt x="1328420" y="187960"/>
                    <a:pt x="1221740" y="182880"/>
                  </a:cubicBezTo>
                  <a:cubicBezTo>
                    <a:pt x="1143000" y="179070"/>
                    <a:pt x="1109980" y="167640"/>
                    <a:pt x="1016000" y="162560"/>
                  </a:cubicBezTo>
                  <a:cubicBezTo>
                    <a:pt x="816610" y="152400"/>
                    <a:pt x="195580" y="180340"/>
                    <a:pt x="78740" y="157480"/>
                  </a:cubicBezTo>
                  <a:cubicBezTo>
                    <a:pt x="50800" y="152400"/>
                    <a:pt x="40640" y="148590"/>
                    <a:pt x="27940" y="137160"/>
                  </a:cubicBezTo>
                  <a:cubicBezTo>
                    <a:pt x="15240" y="125730"/>
                    <a:pt x="5080" y="105410"/>
                    <a:pt x="2540" y="88900"/>
                  </a:cubicBezTo>
                  <a:cubicBezTo>
                    <a:pt x="0" y="72390"/>
                    <a:pt x="3810" y="49530"/>
                    <a:pt x="15240" y="35560"/>
                  </a:cubicBezTo>
                  <a:cubicBezTo>
                    <a:pt x="27940" y="19050"/>
                    <a:pt x="78740" y="2540"/>
                    <a:pt x="78740" y="254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17007840" y="-831532"/>
            <a:ext cx="1335405" cy="2686050"/>
            <a:chOff x="0" y="0"/>
            <a:chExt cx="1780540" cy="35814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49530" y="45720"/>
              <a:ext cx="1682750" cy="3486150"/>
            </a:xfrm>
            <a:custGeom>
              <a:avLst/>
              <a:gdLst/>
              <a:ahLst/>
              <a:cxnLst/>
              <a:rect r="r" b="b" t="t" l="l"/>
              <a:pathLst>
                <a:path h="3486150" w="1682750">
                  <a:moveTo>
                    <a:pt x="563880" y="1719580"/>
                  </a:moveTo>
                  <a:cubicBezTo>
                    <a:pt x="514350" y="1954530"/>
                    <a:pt x="420370" y="2167890"/>
                    <a:pt x="391160" y="2298700"/>
                  </a:cubicBezTo>
                  <a:cubicBezTo>
                    <a:pt x="369570" y="2396490"/>
                    <a:pt x="384810" y="2498090"/>
                    <a:pt x="358140" y="2559050"/>
                  </a:cubicBezTo>
                  <a:cubicBezTo>
                    <a:pt x="340360" y="2599690"/>
                    <a:pt x="289560" y="2649220"/>
                    <a:pt x="283210" y="2645410"/>
                  </a:cubicBezTo>
                  <a:cubicBezTo>
                    <a:pt x="274320" y="2640330"/>
                    <a:pt x="344170" y="2504440"/>
                    <a:pt x="364490" y="2438400"/>
                  </a:cubicBezTo>
                  <a:cubicBezTo>
                    <a:pt x="382270" y="2381250"/>
                    <a:pt x="393700" y="2343150"/>
                    <a:pt x="403860" y="2273300"/>
                  </a:cubicBezTo>
                  <a:cubicBezTo>
                    <a:pt x="420370" y="2157730"/>
                    <a:pt x="433070" y="1934210"/>
                    <a:pt x="430530" y="1805940"/>
                  </a:cubicBezTo>
                  <a:cubicBezTo>
                    <a:pt x="429260" y="1715770"/>
                    <a:pt x="397510" y="1620520"/>
                    <a:pt x="408940" y="1577340"/>
                  </a:cubicBezTo>
                  <a:cubicBezTo>
                    <a:pt x="414020" y="1557020"/>
                    <a:pt x="422910" y="1546860"/>
                    <a:pt x="435610" y="1537970"/>
                  </a:cubicBezTo>
                  <a:cubicBezTo>
                    <a:pt x="448310" y="1529080"/>
                    <a:pt x="467360" y="1525270"/>
                    <a:pt x="482600" y="1527810"/>
                  </a:cubicBezTo>
                  <a:cubicBezTo>
                    <a:pt x="497840" y="1530350"/>
                    <a:pt x="515620" y="1539240"/>
                    <a:pt x="524510" y="1549400"/>
                  </a:cubicBezTo>
                  <a:cubicBezTo>
                    <a:pt x="532130" y="1557020"/>
                    <a:pt x="535940" y="1569720"/>
                    <a:pt x="538480" y="1578610"/>
                  </a:cubicBezTo>
                  <a:cubicBezTo>
                    <a:pt x="539750" y="1584960"/>
                    <a:pt x="542290" y="1587500"/>
                    <a:pt x="541020" y="1593850"/>
                  </a:cubicBezTo>
                  <a:cubicBezTo>
                    <a:pt x="537210" y="1610360"/>
                    <a:pt x="494030" y="1630680"/>
                    <a:pt x="480060" y="1668780"/>
                  </a:cubicBezTo>
                  <a:cubicBezTo>
                    <a:pt x="453390" y="1741170"/>
                    <a:pt x="483870" y="1978660"/>
                    <a:pt x="468630" y="2030730"/>
                  </a:cubicBezTo>
                  <a:cubicBezTo>
                    <a:pt x="463550" y="2047240"/>
                    <a:pt x="461010" y="2052320"/>
                    <a:pt x="452120" y="2059940"/>
                  </a:cubicBezTo>
                  <a:cubicBezTo>
                    <a:pt x="441960" y="2070100"/>
                    <a:pt x="424180" y="2081530"/>
                    <a:pt x="407670" y="2081530"/>
                  </a:cubicBezTo>
                  <a:cubicBezTo>
                    <a:pt x="389890" y="2081530"/>
                    <a:pt x="361950" y="2068830"/>
                    <a:pt x="349250" y="2056130"/>
                  </a:cubicBezTo>
                  <a:cubicBezTo>
                    <a:pt x="337820" y="2044700"/>
                    <a:pt x="344170" y="2029460"/>
                    <a:pt x="332740" y="2010410"/>
                  </a:cubicBezTo>
                  <a:cubicBezTo>
                    <a:pt x="306070" y="1964690"/>
                    <a:pt x="214630" y="1859280"/>
                    <a:pt x="160020" y="1802130"/>
                  </a:cubicBezTo>
                  <a:cubicBezTo>
                    <a:pt x="115570" y="1756410"/>
                    <a:pt x="54610" y="1722120"/>
                    <a:pt x="33020" y="1686560"/>
                  </a:cubicBezTo>
                  <a:cubicBezTo>
                    <a:pt x="20320" y="1664970"/>
                    <a:pt x="12700" y="1643380"/>
                    <a:pt x="16510" y="1624330"/>
                  </a:cubicBezTo>
                  <a:cubicBezTo>
                    <a:pt x="20320" y="1605280"/>
                    <a:pt x="43180" y="1582420"/>
                    <a:pt x="58420" y="1574800"/>
                  </a:cubicBezTo>
                  <a:cubicBezTo>
                    <a:pt x="68580" y="1569720"/>
                    <a:pt x="80010" y="1568450"/>
                    <a:pt x="91440" y="1570990"/>
                  </a:cubicBezTo>
                  <a:cubicBezTo>
                    <a:pt x="105410" y="1573530"/>
                    <a:pt x="125730" y="1576070"/>
                    <a:pt x="135890" y="1592580"/>
                  </a:cubicBezTo>
                  <a:cubicBezTo>
                    <a:pt x="163830" y="1637030"/>
                    <a:pt x="125730" y="1835150"/>
                    <a:pt x="132080" y="1930400"/>
                  </a:cubicBezTo>
                  <a:cubicBezTo>
                    <a:pt x="137160" y="2001520"/>
                    <a:pt x="144780" y="2048510"/>
                    <a:pt x="158750" y="2117090"/>
                  </a:cubicBezTo>
                  <a:cubicBezTo>
                    <a:pt x="175260" y="2202180"/>
                    <a:pt x="204470" y="2324100"/>
                    <a:pt x="232410" y="2397760"/>
                  </a:cubicBezTo>
                  <a:cubicBezTo>
                    <a:pt x="252730" y="2448560"/>
                    <a:pt x="292100" y="2491740"/>
                    <a:pt x="297180" y="2519680"/>
                  </a:cubicBezTo>
                  <a:cubicBezTo>
                    <a:pt x="299720" y="2532380"/>
                    <a:pt x="298450" y="2540000"/>
                    <a:pt x="294640" y="2550160"/>
                  </a:cubicBezTo>
                  <a:cubicBezTo>
                    <a:pt x="289560" y="2562860"/>
                    <a:pt x="276860" y="2578100"/>
                    <a:pt x="264160" y="2585720"/>
                  </a:cubicBezTo>
                  <a:cubicBezTo>
                    <a:pt x="251460" y="2593340"/>
                    <a:pt x="232410" y="2597150"/>
                    <a:pt x="218440" y="2593340"/>
                  </a:cubicBezTo>
                  <a:cubicBezTo>
                    <a:pt x="201930" y="2589530"/>
                    <a:pt x="180340" y="2578100"/>
                    <a:pt x="171450" y="2555240"/>
                  </a:cubicBezTo>
                  <a:cubicBezTo>
                    <a:pt x="148590" y="2495550"/>
                    <a:pt x="223520" y="2312670"/>
                    <a:pt x="238760" y="2162810"/>
                  </a:cubicBezTo>
                  <a:cubicBezTo>
                    <a:pt x="259080" y="1964690"/>
                    <a:pt x="245110" y="1558290"/>
                    <a:pt x="264160" y="1469390"/>
                  </a:cubicBezTo>
                  <a:cubicBezTo>
                    <a:pt x="269240" y="1447800"/>
                    <a:pt x="271780" y="1440180"/>
                    <a:pt x="280670" y="1430020"/>
                  </a:cubicBezTo>
                  <a:cubicBezTo>
                    <a:pt x="289560" y="1419860"/>
                    <a:pt x="306070" y="1410970"/>
                    <a:pt x="318770" y="1409700"/>
                  </a:cubicBezTo>
                  <a:cubicBezTo>
                    <a:pt x="332740" y="1408430"/>
                    <a:pt x="349250" y="1413510"/>
                    <a:pt x="360680" y="1421130"/>
                  </a:cubicBezTo>
                  <a:cubicBezTo>
                    <a:pt x="370840" y="1428750"/>
                    <a:pt x="377190" y="1435100"/>
                    <a:pt x="383540" y="1456690"/>
                  </a:cubicBezTo>
                  <a:cubicBezTo>
                    <a:pt x="416560" y="1568450"/>
                    <a:pt x="420370" y="2449830"/>
                    <a:pt x="388620" y="2580640"/>
                  </a:cubicBezTo>
                  <a:cubicBezTo>
                    <a:pt x="381000" y="2609850"/>
                    <a:pt x="375920" y="2621280"/>
                    <a:pt x="361950" y="2631440"/>
                  </a:cubicBezTo>
                  <a:cubicBezTo>
                    <a:pt x="347980" y="2641600"/>
                    <a:pt x="318770" y="2644140"/>
                    <a:pt x="303530" y="2639060"/>
                  </a:cubicBezTo>
                  <a:cubicBezTo>
                    <a:pt x="289560" y="2635250"/>
                    <a:pt x="276860" y="2621280"/>
                    <a:pt x="270510" y="2609850"/>
                  </a:cubicBezTo>
                  <a:cubicBezTo>
                    <a:pt x="265430" y="2600960"/>
                    <a:pt x="265430" y="2597150"/>
                    <a:pt x="262890" y="2580640"/>
                  </a:cubicBezTo>
                  <a:cubicBezTo>
                    <a:pt x="248920" y="2471420"/>
                    <a:pt x="241300" y="1482090"/>
                    <a:pt x="264160" y="1356360"/>
                  </a:cubicBezTo>
                  <a:cubicBezTo>
                    <a:pt x="267970" y="1332230"/>
                    <a:pt x="270510" y="1325880"/>
                    <a:pt x="279400" y="1315720"/>
                  </a:cubicBezTo>
                  <a:cubicBezTo>
                    <a:pt x="288290" y="1305560"/>
                    <a:pt x="304800" y="1296670"/>
                    <a:pt x="318770" y="1295400"/>
                  </a:cubicBezTo>
                  <a:cubicBezTo>
                    <a:pt x="332740" y="1294130"/>
                    <a:pt x="349250" y="1297940"/>
                    <a:pt x="360680" y="1305560"/>
                  </a:cubicBezTo>
                  <a:cubicBezTo>
                    <a:pt x="372110" y="1313180"/>
                    <a:pt x="378460" y="1318260"/>
                    <a:pt x="386080" y="1341120"/>
                  </a:cubicBezTo>
                  <a:cubicBezTo>
                    <a:pt x="436880" y="1499870"/>
                    <a:pt x="417830" y="3257550"/>
                    <a:pt x="386080" y="3425190"/>
                  </a:cubicBezTo>
                  <a:cubicBezTo>
                    <a:pt x="381000" y="3449320"/>
                    <a:pt x="379730" y="3454400"/>
                    <a:pt x="370840" y="3464560"/>
                  </a:cubicBezTo>
                  <a:cubicBezTo>
                    <a:pt x="361950" y="3474720"/>
                    <a:pt x="345440" y="3483610"/>
                    <a:pt x="332740" y="3484880"/>
                  </a:cubicBezTo>
                  <a:cubicBezTo>
                    <a:pt x="320040" y="3486150"/>
                    <a:pt x="302260" y="3481070"/>
                    <a:pt x="292100" y="3474720"/>
                  </a:cubicBezTo>
                  <a:cubicBezTo>
                    <a:pt x="283210" y="3469640"/>
                    <a:pt x="279400" y="3465830"/>
                    <a:pt x="273050" y="3453130"/>
                  </a:cubicBezTo>
                  <a:cubicBezTo>
                    <a:pt x="251460" y="3403600"/>
                    <a:pt x="254000" y="3213100"/>
                    <a:pt x="234950" y="3055620"/>
                  </a:cubicBezTo>
                  <a:cubicBezTo>
                    <a:pt x="208280" y="2825750"/>
                    <a:pt x="146050" y="2476500"/>
                    <a:pt x="116840" y="2208530"/>
                  </a:cubicBezTo>
                  <a:cubicBezTo>
                    <a:pt x="91440" y="1969770"/>
                    <a:pt x="44450" y="1652270"/>
                    <a:pt x="66040" y="1526540"/>
                  </a:cubicBezTo>
                  <a:cubicBezTo>
                    <a:pt x="74930" y="1475740"/>
                    <a:pt x="118110" y="1451610"/>
                    <a:pt x="111760" y="1424940"/>
                  </a:cubicBezTo>
                  <a:cubicBezTo>
                    <a:pt x="106680" y="1402080"/>
                    <a:pt x="53340" y="1386840"/>
                    <a:pt x="46990" y="1374140"/>
                  </a:cubicBezTo>
                  <a:cubicBezTo>
                    <a:pt x="44450" y="1369060"/>
                    <a:pt x="45720" y="1365250"/>
                    <a:pt x="46990" y="1360170"/>
                  </a:cubicBezTo>
                  <a:cubicBezTo>
                    <a:pt x="48260" y="1352550"/>
                    <a:pt x="50800" y="1342390"/>
                    <a:pt x="57150" y="1334770"/>
                  </a:cubicBezTo>
                  <a:cubicBezTo>
                    <a:pt x="64770" y="1325880"/>
                    <a:pt x="80010" y="1314450"/>
                    <a:pt x="92710" y="1311910"/>
                  </a:cubicBezTo>
                  <a:cubicBezTo>
                    <a:pt x="105410" y="1309370"/>
                    <a:pt x="121920" y="1311910"/>
                    <a:pt x="133350" y="1318260"/>
                  </a:cubicBezTo>
                  <a:cubicBezTo>
                    <a:pt x="144780" y="1324610"/>
                    <a:pt x="151130" y="1332230"/>
                    <a:pt x="158750" y="1350010"/>
                  </a:cubicBezTo>
                  <a:cubicBezTo>
                    <a:pt x="182880" y="1403350"/>
                    <a:pt x="196850" y="1588770"/>
                    <a:pt x="224790" y="1709420"/>
                  </a:cubicBezTo>
                  <a:cubicBezTo>
                    <a:pt x="252730" y="1833880"/>
                    <a:pt x="320040" y="2028190"/>
                    <a:pt x="326390" y="2084070"/>
                  </a:cubicBezTo>
                  <a:cubicBezTo>
                    <a:pt x="327660" y="2099310"/>
                    <a:pt x="328930" y="2104390"/>
                    <a:pt x="325120" y="2114550"/>
                  </a:cubicBezTo>
                  <a:cubicBezTo>
                    <a:pt x="320040" y="2125980"/>
                    <a:pt x="309880" y="2142490"/>
                    <a:pt x="297180" y="2148840"/>
                  </a:cubicBezTo>
                  <a:cubicBezTo>
                    <a:pt x="281940" y="2156460"/>
                    <a:pt x="254000" y="2159000"/>
                    <a:pt x="238760" y="2151380"/>
                  </a:cubicBezTo>
                  <a:cubicBezTo>
                    <a:pt x="223520" y="2143760"/>
                    <a:pt x="212090" y="2132330"/>
                    <a:pt x="204470" y="2104390"/>
                  </a:cubicBezTo>
                  <a:cubicBezTo>
                    <a:pt x="172720" y="1995170"/>
                    <a:pt x="233680" y="1311910"/>
                    <a:pt x="260350" y="1209040"/>
                  </a:cubicBezTo>
                  <a:cubicBezTo>
                    <a:pt x="266700" y="1186180"/>
                    <a:pt x="269240" y="1178560"/>
                    <a:pt x="279400" y="1169670"/>
                  </a:cubicBezTo>
                  <a:cubicBezTo>
                    <a:pt x="289560" y="1160780"/>
                    <a:pt x="306070" y="1154430"/>
                    <a:pt x="318770" y="1153160"/>
                  </a:cubicBezTo>
                  <a:cubicBezTo>
                    <a:pt x="328930" y="1151890"/>
                    <a:pt x="339090" y="1154430"/>
                    <a:pt x="347980" y="1159510"/>
                  </a:cubicBezTo>
                  <a:cubicBezTo>
                    <a:pt x="358140" y="1165860"/>
                    <a:pt x="369570" y="1169670"/>
                    <a:pt x="377190" y="1189990"/>
                  </a:cubicBezTo>
                  <a:cubicBezTo>
                    <a:pt x="421640" y="1301750"/>
                    <a:pt x="415290" y="2353310"/>
                    <a:pt x="378460" y="2449830"/>
                  </a:cubicBezTo>
                  <a:cubicBezTo>
                    <a:pt x="373380" y="2463800"/>
                    <a:pt x="368300" y="2466340"/>
                    <a:pt x="359410" y="2471420"/>
                  </a:cubicBezTo>
                  <a:cubicBezTo>
                    <a:pt x="349250" y="2477770"/>
                    <a:pt x="331470" y="2482850"/>
                    <a:pt x="318770" y="2481580"/>
                  </a:cubicBezTo>
                  <a:cubicBezTo>
                    <a:pt x="306070" y="2480310"/>
                    <a:pt x="289560" y="2472690"/>
                    <a:pt x="280670" y="2462530"/>
                  </a:cubicBezTo>
                  <a:cubicBezTo>
                    <a:pt x="271780" y="2452370"/>
                    <a:pt x="267970" y="2440940"/>
                    <a:pt x="265430" y="2421890"/>
                  </a:cubicBezTo>
                  <a:cubicBezTo>
                    <a:pt x="260350" y="2381250"/>
                    <a:pt x="281940" y="2319020"/>
                    <a:pt x="290830" y="2221230"/>
                  </a:cubicBezTo>
                  <a:cubicBezTo>
                    <a:pt x="314960" y="1960880"/>
                    <a:pt x="328930" y="934720"/>
                    <a:pt x="374650" y="787400"/>
                  </a:cubicBezTo>
                  <a:cubicBezTo>
                    <a:pt x="383540" y="758190"/>
                    <a:pt x="391160" y="748030"/>
                    <a:pt x="403860" y="739140"/>
                  </a:cubicBezTo>
                  <a:cubicBezTo>
                    <a:pt x="415290" y="731520"/>
                    <a:pt x="431800" y="728980"/>
                    <a:pt x="444500" y="731520"/>
                  </a:cubicBezTo>
                  <a:cubicBezTo>
                    <a:pt x="459740" y="735330"/>
                    <a:pt x="476250" y="744220"/>
                    <a:pt x="488950" y="765810"/>
                  </a:cubicBezTo>
                  <a:cubicBezTo>
                    <a:pt x="524510" y="825500"/>
                    <a:pt x="528320" y="1014730"/>
                    <a:pt x="549910" y="1181100"/>
                  </a:cubicBezTo>
                  <a:cubicBezTo>
                    <a:pt x="581660" y="1432560"/>
                    <a:pt x="629920" y="1868170"/>
                    <a:pt x="652780" y="2128520"/>
                  </a:cubicBezTo>
                  <a:cubicBezTo>
                    <a:pt x="668020" y="2308860"/>
                    <a:pt x="668020" y="2428240"/>
                    <a:pt x="681990" y="2589530"/>
                  </a:cubicBezTo>
                  <a:cubicBezTo>
                    <a:pt x="697230" y="2768600"/>
                    <a:pt x="758190" y="3081020"/>
                    <a:pt x="741680" y="3157220"/>
                  </a:cubicBezTo>
                  <a:cubicBezTo>
                    <a:pt x="736600" y="3177540"/>
                    <a:pt x="730250" y="3185160"/>
                    <a:pt x="720090" y="3194050"/>
                  </a:cubicBezTo>
                  <a:cubicBezTo>
                    <a:pt x="709930" y="3202940"/>
                    <a:pt x="692150" y="3209290"/>
                    <a:pt x="678180" y="3208020"/>
                  </a:cubicBezTo>
                  <a:cubicBezTo>
                    <a:pt x="664210" y="3206750"/>
                    <a:pt x="648970" y="3200400"/>
                    <a:pt x="638810" y="3190240"/>
                  </a:cubicBezTo>
                  <a:cubicBezTo>
                    <a:pt x="628650" y="3180080"/>
                    <a:pt x="627380" y="3173730"/>
                    <a:pt x="621030" y="3150870"/>
                  </a:cubicBezTo>
                  <a:cubicBezTo>
                    <a:pt x="589280" y="3031490"/>
                    <a:pt x="556260" y="2308860"/>
                    <a:pt x="519430" y="1993900"/>
                  </a:cubicBezTo>
                  <a:cubicBezTo>
                    <a:pt x="494030" y="1774190"/>
                    <a:pt x="439420" y="1504950"/>
                    <a:pt x="436880" y="1437640"/>
                  </a:cubicBezTo>
                  <a:cubicBezTo>
                    <a:pt x="436880" y="1422400"/>
                    <a:pt x="435610" y="1418590"/>
                    <a:pt x="439420" y="1409700"/>
                  </a:cubicBezTo>
                  <a:cubicBezTo>
                    <a:pt x="444500" y="1398270"/>
                    <a:pt x="453390" y="1384300"/>
                    <a:pt x="466090" y="1377950"/>
                  </a:cubicBezTo>
                  <a:cubicBezTo>
                    <a:pt x="480060" y="1371600"/>
                    <a:pt x="506730" y="1369060"/>
                    <a:pt x="520700" y="1376680"/>
                  </a:cubicBezTo>
                  <a:cubicBezTo>
                    <a:pt x="534670" y="1384300"/>
                    <a:pt x="544830" y="1395730"/>
                    <a:pt x="552450" y="1419860"/>
                  </a:cubicBezTo>
                  <a:cubicBezTo>
                    <a:pt x="572770" y="1487170"/>
                    <a:pt x="539750" y="1675130"/>
                    <a:pt x="535940" y="1849120"/>
                  </a:cubicBezTo>
                  <a:cubicBezTo>
                    <a:pt x="530860" y="2115820"/>
                    <a:pt x="568960" y="2758440"/>
                    <a:pt x="535940" y="2863850"/>
                  </a:cubicBezTo>
                  <a:cubicBezTo>
                    <a:pt x="529590" y="2885440"/>
                    <a:pt x="521970" y="2891790"/>
                    <a:pt x="511810" y="2899410"/>
                  </a:cubicBezTo>
                  <a:cubicBezTo>
                    <a:pt x="504190" y="2905760"/>
                    <a:pt x="494030" y="2909570"/>
                    <a:pt x="483870" y="2909570"/>
                  </a:cubicBezTo>
                  <a:cubicBezTo>
                    <a:pt x="471170" y="2910840"/>
                    <a:pt x="453390" y="2907030"/>
                    <a:pt x="441960" y="2899410"/>
                  </a:cubicBezTo>
                  <a:cubicBezTo>
                    <a:pt x="430530" y="2891790"/>
                    <a:pt x="421640" y="2879090"/>
                    <a:pt x="416560" y="2863850"/>
                  </a:cubicBezTo>
                  <a:cubicBezTo>
                    <a:pt x="408940" y="2840990"/>
                    <a:pt x="420370" y="2809240"/>
                    <a:pt x="415290" y="2767330"/>
                  </a:cubicBezTo>
                  <a:cubicBezTo>
                    <a:pt x="406400" y="2687320"/>
                    <a:pt x="370840" y="2541270"/>
                    <a:pt x="341630" y="2419350"/>
                  </a:cubicBezTo>
                  <a:cubicBezTo>
                    <a:pt x="308610" y="2280920"/>
                    <a:pt x="222250" y="2044700"/>
                    <a:pt x="223520" y="1977390"/>
                  </a:cubicBezTo>
                  <a:cubicBezTo>
                    <a:pt x="223520" y="1957070"/>
                    <a:pt x="228600" y="1948180"/>
                    <a:pt x="236220" y="1938020"/>
                  </a:cubicBezTo>
                  <a:cubicBezTo>
                    <a:pt x="243840" y="1927860"/>
                    <a:pt x="259080" y="1918970"/>
                    <a:pt x="271780" y="1916430"/>
                  </a:cubicBezTo>
                  <a:cubicBezTo>
                    <a:pt x="284480" y="1913890"/>
                    <a:pt x="302260" y="1917700"/>
                    <a:pt x="313690" y="1924050"/>
                  </a:cubicBezTo>
                  <a:cubicBezTo>
                    <a:pt x="325120" y="1930400"/>
                    <a:pt x="334010" y="1940560"/>
                    <a:pt x="339090" y="1957070"/>
                  </a:cubicBezTo>
                  <a:cubicBezTo>
                    <a:pt x="347980" y="1987550"/>
                    <a:pt x="326390" y="2040890"/>
                    <a:pt x="323850" y="2100580"/>
                  </a:cubicBezTo>
                  <a:cubicBezTo>
                    <a:pt x="318770" y="2199640"/>
                    <a:pt x="323850" y="2388870"/>
                    <a:pt x="327660" y="2493010"/>
                  </a:cubicBezTo>
                  <a:cubicBezTo>
                    <a:pt x="330200" y="2562860"/>
                    <a:pt x="328930" y="2604770"/>
                    <a:pt x="337820" y="2665730"/>
                  </a:cubicBezTo>
                  <a:cubicBezTo>
                    <a:pt x="347980" y="2734310"/>
                    <a:pt x="391160" y="2839720"/>
                    <a:pt x="386080" y="2882900"/>
                  </a:cubicBezTo>
                  <a:cubicBezTo>
                    <a:pt x="383540" y="2901950"/>
                    <a:pt x="375920" y="2913380"/>
                    <a:pt x="365760" y="2923540"/>
                  </a:cubicBezTo>
                  <a:cubicBezTo>
                    <a:pt x="355600" y="2933700"/>
                    <a:pt x="337820" y="2941320"/>
                    <a:pt x="323850" y="2941320"/>
                  </a:cubicBezTo>
                  <a:cubicBezTo>
                    <a:pt x="309880" y="2941320"/>
                    <a:pt x="290830" y="2933700"/>
                    <a:pt x="280670" y="2926080"/>
                  </a:cubicBezTo>
                  <a:cubicBezTo>
                    <a:pt x="271780" y="2919730"/>
                    <a:pt x="267970" y="2917190"/>
                    <a:pt x="262890" y="2900680"/>
                  </a:cubicBezTo>
                  <a:cubicBezTo>
                    <a:pt x="232410" y="2801620"/>
                    <a:pt x="255270" y="1912620"/>
                    <a:pt x="266700" y="1733550"/>
                  </a:cubicBezTo>
                  <a:cubicBezTo>
                    <a:pt x="270510" y="1678940"/>
                    <a:pt x="267970" y="1657350"/>
                    <a:pt x="279400" y="1628140"/>
                  </a:cubicBezTo>
                  <a:cubicBezTo>
                    <a:pt x="288290" y="1604010"/>
                    <a:pt x="307340" y="1581150"/>
                    <a:pt x="321310" y="1568450"/>
                  </a:cubicBezTo>
                  <a:cubicBezTo>
                    <a:pt x="330200" y="1560830"/>
                    <a:pt x="337820" y="1557020"/>
                    <a:pt x="347980" y="1554480"/>
                  </a:cubicBezTo>
                  <a:cubicBezTo>
                    <a:pt x="360680" y="1551940"/>
                    <a:pt x="381000" y="1554480"/>
                    <a:pt x="392430" y="1559560"/>
                  </a:cubicBezTo>
                  <a:cubicBezTo>
                    <a:pt x="401320" y="1563370"/>
                    <a:pt x="406400" y="1568450"/>
                    <a:pt x="414020" y="1579880"/>
                  </a:cubicBezTo>
                  <a:cubicBezTo>
                    <a:pt x="430530" y="1604010"/>
                    <a:pt x="444500" y="1648460"/>
                    <a:pt x="464820" y="1711960"/>
                  </a:cubicBezTo>
                  <a:cubicBezTo>
                    <a:pt x="511810" y="1861820"/>
                    <a:pt x="612140" y="2286000"/>
                    <a:pt x="654050" y="2480310"/>
                  </a:cubicBezTo>
                  <a:cubicBezTo>
                    <a:pt x="679450" y="2598420"/>
                    <a:pt x="715010" y="2715260"/>
                    <a:pt x="708660" y="2766060"/>
                  </a:cubicBezTo>
                  <a:cubicBezTo>
                    <a:pt x="706120" y="2786380"/>
                    <a:pt x="699770" y="2796540"/>
                    <a:pt x="689610" y="2805430"/>
                  </a:cubicBezTo>
                  <a:cubicBezTo>
                    <a:pt x="679450" y="2814320"/>
                    <a:pt x="664210" y="2821940"/>
                    <a:pt x="650240" y="2821940"/>
                  </a:cubicBezTo>
                  <a:cubicBezTo>
                    <a:pt x="637540" y="2821940"/>
                    <a:pt x="619760" y="2816860"/>
                    <a:pt x="609600" y="2809240"/>
                  </a:cubicBezTo>
                  <a:cubicBezTo>
                    <a:pt x="599440" y="2800350"/>
                    <a:pt x="591820" y="2790190"/>
                    <a:pt x="588010" y="2772410"/>
                  </a:cubicBezTo>
                  <a:cubicBezTo>
                    <a:pt x="580390" y="2739390"/>
                    <a:pt x="600710" y="2682240"/>
                    <a:pt x="601980" y="2614930"/>
                  </a:cubicBezTo>
                  <a:cubicBezTo>
                    <a:pt x="604520" y="2498090"/>
                    <a:pt x="599440" y="2305050"/>
                    <a:pt x="579120" y="2136140"/>
                  </a:cubicBezTo>
                  <a:cubicBezTo>
                    <a:pt x="556260" y="1941830"/>
                    <a:pt x="452120" y="1610360"/>
                    <a:pt x="458470" y="1516380"/>
                  </a:cubicBezTo>
                  <a:cubicBezTo>
                    <a:pt x="459740" y="1488440"/>
                    <a:pt x="464820" y="1474470"/>
                    <a:pt x="476250" y="1461770"/>
                  </a:cubicBezTo>
                  <a:cubicBezTo>
                    <a:pt x="486410" y="1451610"/>
                    <a:pt x="502920" y="1443990"/>
                    <a:pt x="516890" y="1443990"/>
                  </a:cubicBezTo>
                  <a:cubicBezTo>
                    <a:pt x="530860" y="1443990"/>
                    <a:pt x="548640" y="1449070"/>
                    <a:pt x="558800" y="1457960"/>
                  </a:cubicBezTo>
                  <a:cubicBezTo>
                    <a:pt x="568960" y="1466850"/>
                    <a:pt x="575310" y="1475740"/>
                    <a:pt x="580390" y="1496060"/>
                  </a:cubicBezTo>
                  <a:cubicBezTo>
                    <a:pt x="598170" y="1563370"/>
                    <a:pt x="577850" y="1799590"/>
                    <a:pt x="584200" y="1949450"/>
                  </a:cubicBezTo>
                  <a:cubicBezTo>
                    <a:pt x="590550" y="2098040"/>
                    <a:pt x="605790" y="2265680"/>
                    <a:pt x="619760" y="2392680"/>
                  </a:cubicBezTo>
                  <a:cubicBezTo>
                    <a:pt x="631190" y="2489200"/>
                    <a:pt x="669290" y="2603500"/>
                    <a:pt x="657860" y="2647950"/>
                  </a:cubicBezTo>
                  <a:cubicBezTo>
                    <a:pt x="652780" y="2665730"/>
                    <a:pt x="643890" y="2674620"/>
                    <a:pt x="632460" y="2682240"/>
                  </a:cubicBezTo>
                  <a:cubicBezTo>
                    <a:pt x="621030" y="2689860"/>
                    <a:pt x="601980" y="2692400"/>
                    <a:pt x="589280" y="2691130"/>
                  </a:cubicBezTo>
                  <a:cubicBezTo>
                    <a:pt x="579120" y="2689860"/>
                    <a:pt x="570230" y="2686050"/>
                    <a:pt x="562610" y="2679700"/>
                  </a:cubicBezTo>
                  <a:cubicBezTo>
                    <a:pt x="553720" y="2672080"/>
                    <a:pt x="546100" y="2665730"/>
                    <a:pt x="539750" y="2642870"/>
                  </a:cubicBezTo>
                  <a:cubicBezTo>
                    <a:pt x="501650" y="2500630"/>
                    <a:pt x="558800" y="1140460"/>
                    <a:pt x="603250" y="981710"/>
                  </a:cubicBezTo>
                  <a:cubicBezTo>
                    <a:pt x="610870" y="953770"/>
                    <a:pt x="617220" y="943610"/>
                    <a:pt x="629920" y="934720"/>
                  </a:cubicBezTo>
                  <a:cubicBezTo>
                    <a:pt x="641350" y="927100"/>
                    <a:pt x="657860" y="923290"/>
                    <a:pt x="670560" y="925830"/>
                  </a:cubicBezTo>
                  <a:cubicBezTo>
                    <a:pt x="685800" y="929640"/>
                    <a:pt x="701040" y="938530"/>
                    <a:pt x="715010" y="958850"/>
                  </a:cubicBezTo>
                  <a:cubicBezTo>
                    <a:pt x="744220" y="1002030"/>
                    <a:pt x="767080" y="1131570"/>
                    <a:pt x="784860" y="1219200"/>
                  </a:cubicBezTo>
                  <a:cubicBezTo>
                    <a:pt x="802640" y="1306830"/>
                    <a:pt x="810260" y="1372870"/>
                    <a:pt x="824230" y="1484630"/>
                  </a:cubicBezTo>
                  <a:cubicBezTo>
                    <a:pt x="847090" y="1676400"/>
                    <a:pt x="906780" y="2171700"/>
                    <a:pt x="895350" y="2269490"/>
                  </a:cubicBezTo>
                  <a:cubicBezTo>
                    <a:pt x="892810" y="2292350"/>
                    <a:pt x="890270" y="2301240"/>
                    <a:pt x="881380" y="2311400"/>
                  </a:cubicBezTo>
                  <a:cubicBezTo>
                    <a:pt x="872490" y="2322830"/>
                    <a:pt x="857250" y="2331720"/>
                    <a:pt x="843280" y="2334260"/>
                  </a:cubicBezTo>
                  <a:cubicBezTo>
                    <a:pt x="829310" y="2336800"/>
                    <a:pt x="811530" y="2332990"/>
                    <a:pt x="800100" y="2325370"/>
                  </a:cubicBezTo>
                  <a:cubicBezTo>
                    <a:pt x="788670" y="2317750"/>
                    <a:pt x="783590" y="2311400"/>
                    <a:pt x="773430" y="2289810"/>
                  </a:cubicBezTo>
                  <a:cubicBezTo>
                    <a:pt x="730250" y="2200910"/>
                    <a:pt x="605790" y="1711960"/>
                    <a:pt x="567690" y="1530350"/>
                  </a:cubicBezTo>
                  <a:cubicBezTo>
                    <a:pt x="547370" y="1430020"/>
                    <a:pt x="520700" y="1337310"/>
                    <a:pt x="533400" y="1295400"/>
                  </a:cubicBezTo>
                  <a:cubicBezTo>
                    <a:pt x="538480" y="1277620"/>
                    <a:pt x="549910" y="1268730"/>
                    <a:pt x="562610" y="1262380"/>
                  </a:cubicBezTo>
                  <a:cubicBezTo>
                    <a:pt x="574040" y="1256030"/>
                    <a:pt x="591820" y="1253490"/>
                    <a:pt x="605790" y="1256030"/>
                  </a:cubicBezTo>
                  <a:cubicBezTo>
                    <a:pt x="619760" y="1258570"/>
                    <a:pt x="636270" y="1270000"/>
                    <a:pt x="643890" y="1280160"/>
                  </a:cubicBezTo>
                  <a:cubicBezTo>
                    <a:pt x="650240" y="1287780"/>
                    <a:pt x="651510" y="1292860"/>
                    <a:pt x="654050" y="1308100"/>
                  </a:cubicBezTo>
                  <a:cubicBezTo>
                    <a:pt x="666750" y="1380490"/>
                    <a:pt x="654050" y="1741170"/>
                    <a:pt x="660400" y="1929130"/>
                  </a:cubicBezTo>
                  <a:cubicBezTo>
                    <a:pt x="665480" y="2086610"/>
                    <a:pt x="669290" y="2212340"/>
                    <a:pt x="685800" y="2362200"/>
                  </a:cubicBezTo>
                  <a:cubicBezTo>
                    <a:pt x="704850" y="2524760"/>
                    <a:pt x="769620" y="2773680"/>
                    <a:pt x="772160" y="2868930"/>
                  </a:cubicBezTo>
                  <a:cubicBezTo>
                    <a:pt x="773430" y="2907030"/>
                    <a:pt x="756920" y="2926080"/>
                    <a:pt x="763270" y="2947670"/>
                  </a:cubicBezTo>
                  <a:cubicBezTo>
                    <a:pt x="768350" y="2965450"/>
                    <a:pt x="795020" y="2979420"/>
                    <a:pt x="796290" y="2993390"/>
                  </a:cubicBezTo>
                  <a:cubicBezTo>
                    <a:pt x="797560" y="3003550"/>
                    <a:pt x="792480" y="3012440"/>
                    <a:pt x="786130" y="3020060"/>
                  </a:cubicBezTo>
                  <a:cubicBezTo>
                    <a:pt x="778510" y="3030220"/>
                    <a:pt x="763270" y="3041650"/>
                    <a:pt x="750570" y="3045460"/>
                  </a:cubicBezTo>
                  <a:cubicBezTo>
                    <a:pt x="737870" y="3049270"/>
                    <a:pt x="718820" y="3046730"/>
                    <a:pt x="707390" y="3040380"/>
                  </a:cubicBezTo>
                  <a:cubicBezTo>
                    <a:pt x="695960" y="3034030"/>
                    <a:pt x="685800" y="3026410"/>
                    <a:pt x="679450" y="3008630"/>
                  </a:cubicBezTo>
                  <a:cubicBezTo>
                    <a:pt x="659130" y="2955290"/>
                    <a:pt x="683260" y="2785110"/>
                    <a:pt x="679450" y="2650490"/>
                  </a:cubicBezTo>
                  <a:cubicBezTo>
                    <a:pt x="674370" y="2473960"/>
                    <a:pt x="624840" y="2132330"/>
                    <a:pt x="641350" y="2040890"/>
                  </a:cubicBezTo>
                  <a:cubicBezTo>
                    <a:pt x="646430" y="2012950"/>
                    <a:pt x="654050" y="1997710"/>
                    <a:pt x="665480" y="1987550"/>
                  </a:cubicBezTo>
                  <a:cubicBezTo>
                    <a:pt x="673100" y="1979930"/>
                    <a:pt x="683260" y="1977390"/>
                    <a:pt x="693420" y="1976120"/>
                  </a:cubicBezTo>
                  <a:cubicBezTo>
                    <a:pt x="706120" y="1974850"/>
                    <a:pt x="725170" y="1976120"/>
                    <a:pt x="736600" y="1985010"/>
                  </a:cubicBezTo>
                  <a:cubicBezTo>
                    <a:pt x="750570" y="1995170"/>
                    <a:pt x="758190" y="2009140"/>
                    <a:pt x="765810" y="2035810"/>
                  </a:cubicBezTo>
                  <a:cubicBezTo>
                    <a:pt x="789940" y="2114550"/>
                    <a:pt x="779780" y="2363470"/>
                    <a:pt x="796290" y="2532380"/>
                  </a:cubicBezTo>
                  <a:cubicBezTo>
                    <a:pt x="812800" y="2710180"/>
                    <a:pt x="836930" y="2974340"/>
                    <a:pt x="867410" y="3075940"/>
                  </a:cubicBezTo>
                  <a:cubicBezTo>
                    <a:pt x="880110" y="3119120"/>
                    <a:pt x="905510" y="3138170"/>
                    <a:pt x="908050" y="3162300"/>
                  </a:cubicBezTo>
                  <a:cubicBezTo>
                    <a:pt x="909320" y="3178810"/>
                    <a:pt x="905510" y="3195320"/>
                    <a:pt x="896620" y="3206750"/>
                  </a:cubicBezTo>
                  <a:cubicBezTo>
                    <a:pt x="887730" y="3218180"/>
                    <a:pt x="872490" y="3228340"/>
                    <a:pt x="858520" y="3230880"/>
                  </a:cubicBezTo>
                  <a:cubicBezTo>
                    <a:pt x="844550" y="3233420"/>
                    <a:pt x="825500" y="3232150"/>
                    <a:pt x="812800" y="3224530"/>
                  </a:cubicBezTo>
                  <a:cubicBezTo>
                    <a:pt x="800100" y="3216910"/>
                    <a:pt x="789940" y="3206750"/>
                    <a:pt x="783590" y="3188970"/>
                  </a:cubicBezTo>
                  <a:cubicBezTo>
                    <a:pt x="769620" y="3150870"/>
                    <a:pt x="783590" y="3077210"/>
                    <a:pt x="777240" y="2990850"/>
                  </a:cubicBezTo>
                  <a:cubicBezTo>
                    <a:pt x="764540" y="2829560"/>
                    <a:pt x="727710" y="2537460"/>
                    <a:pt x="692150" y="2299970"/>
                  </a:cubicBezTo>
                  <a:cubicBezTo>
                    <a:pt x="654050" y="2047240"/>
                    <a:pt x="544830" y="1625600"/>
                    <a:pt x="553720" y="1517650"/>
                  </a:cubicBezTo>
                  <a:cubicBezTo>
                    <a:pt x="556260" y="1488440"/>
                    <a:pt x="561340" y="1475740"/>
                    <a:pt x="572770" y="1464310"/>
                  </a:cubicBezTo>
                  <a:cubicBezTo>
                    <a:pt x="582930" y="1454150"/>
                    <a:pt x="599440" y="1447800"/>
                    <a:pt x="613410" y="1447800"/>
                  </a:cubicBezTo>
                  <a:cubicBezTo>
                    <a:pt x="627380" y="1447800"/>
                    <a:pt x="643890" y="1452880"/>
                    <a:pt x="654050" y="1461770"/>
                  </a:cubicBezTo>
                  <a:cubicBezTo>
                    <a:pt x="664210" y="1470660"/>
                    <a:pt x="669290" y="1479550"/>
                    <a:pt x="674370" y="1499870"/>
                  </a:cubicBezTo>
                  <a:cubicBezTo>
                    <a:pt x="688340" y="1557020"/>
                    <a:pt x="662940" y="1736090"/>
                    <a:pt x="668020" y="1849120"/>
                  </a:cubicBezTo>
                  <a:cubicBezTo>
                    <a:pt x="671830" y="1957070"/>
                    <a:pt x="683260" y="2056130"/>
                    <a:pt x="698500" y="2162810"/>
                  </a:cubicBezTo>
                  <a:cubicBezTo>
                    <a:pt x="715010" y="2275840"/>
                    <a:pt x="736600" y="2426970"/>
                    <a:pt x="764540" y="2512060"/>
                  </a:cubicBezTo>
                  <a:cubicBezTo>
                    <a:pt x="782320" y="2565400"/>
                    <a:pt x="820420" y="2604770"/>
                    <a:pt x="822960" y="2635250"/>
                  </a:cubicBezTo>
                  <a:cubicBezTo>
                    <a:pt x="824230" y="2653030"/>
                    <a:pt x="819150" y="2667000"/>
                    <a:pt x="811530" y="2678430"/>
                  </a:cubicBezTo>
                  <a:cubicBezTo>
                    <a:pt x="803910" y="2689860"/>
                    <a:pt x="788670" y="2700020"/>
                    <a:pt x="774700" y="2703830"/>
                  </a:cubicBezTo>
                  <a:cubicBezTo>
                    <a:pt x="760730" y="2707640"/>
                    <a:pt x="742950" y="2703830"/>
                    <a:pt x="730250" y="2697480"/>
                  </a:cubicBezTo>
                  <a:cubicBezTo>
                    <a:pt x="717550" y="2691130"/>
                    <a:pt x="708660" y="2682240"/>
                    <a:pt x="701040" y="2663190"/>
                  </a:cubicBezTo>
                  <a:cubicBezTo>
                    <a:pt x="680720" y="2607310"/>
                    <a:pt x="707390" y="2429510"/>
                    <a:pt x="702310" y="2293620"/>
                  </a:cubicBezTo>
                  <a:cubicBezTo>
                    <a:pt x="695960" y="2127250"/>
                    <a:pt x="654050" y="1805940"/>
                    <a:pt x="657860" y="1736090"/>
                  </a:cubicBezTo>
                  <a:cubicBezTo>
                    <a:pt x="659130" y="1719580"/>
                    <a:pt x="659130" y="1714500"/>
                    <a:pt x="664210" y="1705610"/>
                  </a:cubicBezTo>
                  <a:cubicBezTo>
                    <a:pt x="670560" y="1694180"/>
                    <a:pt x="683260" y="1680210"/>
                    <a:pt x="697230" y="1675130"/>
                  </a:cubicBezTo>
                  <a:cubicBezTo>
                    <a:pt x="713740" y="1670050"/>
                    <a:pt x="741680" y="1671320"/>
                    <a:pt x="756920" y="1680210"/>
                  </a:cubicBezTo>
                  <a:cubicBezTo>
                    <a:pt x="769620" y="1687830"/>
                    <a:pt x="774700" y="1696720"/>
                    <a:pt x="783590" y="1717040"/>
                  </a:cubicBezTo>
                  <a:cubicBezTo>
                    <a:pt x="810260" y="1783080"/>
                    <a:pt x="820420" y="2012950"/>
                    <a:pt x="848360" y="2179320"/>
                  </a:cubicBezTo>
                  <a:cubicBezTo>
                    <a:pt x="881380" y="2376170"/>
                    <a:pt x="989330" y="2738120"/>
                    <a:pt x="977900" y="2821940"/>
                  </a:cubicBezTo>
                  <a:cubicBezTo>
                    <a:pt x="975360" y="2843530"/>
                    <a:pt x="967740" y="2852420"/>
                    <a:pt x="957580" y="2861310"/>
                  </a:cubicBezTo>
                  <a:cubicBezTo>
                    <a:pt x="947420" y="2870200"/>
                    <a:pt x="930910" y="2877820"/>
                    <a:pt x="916940" y="2877820"/>
                  </a:cubicBezTo>
                  <a:cubicBezTo>
                    <a:pt x="902970" y="2877820"/>
                    <a:pt x="885190" y="2872740"/>
                    <a:pt x="875030" y="2863850"/>
                  </a:cubicBezTo>
                  <a:cubicBezTo>
                    <a:pt x="864870" y="2854960"/>
                    <a:pt x="858520" y="2843530"/>
                    <a:pt x="853440" y="2824480"/>
                  </a:cubicBezTo>
                  <a:cubicBezTo>
                    <a:pt x="842010" y="2783840"/>
                    <a:pt x="854710" y="2711450"/>
                    <a:pt x="843280" y="2618740"/>
                  </a:cubicBezTo>
                  <a:cubicBezTo>
                    <a:pt x="819150" y="2424430"/>
                    <a:pt x="650240" y="1836420"/>
                    <a:pt x="660400" y="1718310"/>
                  </a:cubicBezTo>
                  <a:cubicBezTo>
                    <a:pt x="662940" y="1689100"/>
                    <a:pt x="669290" y="1675130"/>
                    <a:pt x="681990" y="1663700"/>
                  </a:cubicBezTo>
                  <a:cubicBezTo>
                    <a:pt x="694690" y="1652270"/>
                    <a:pt x="722630" y="1645920"/>
                    <a:pt x="739140" y="1649730"/>
                  </a:cubicBezTo>
                  <a:cubicBezTo>
                    <a:pt x="755650" y="1653540"/>
                    <a:pt x="770890" y="1666240"/>
                    <a:pt x="782320" y="1689100"/>
                  </a:cubicBezTo>
                  <a:cubicBezTo>
                    <a:pt x="806450" y="1738630"/>
                    <a:pt x="787400" y="1878330"/>
                    <a:pt x="805180" y="1976120"/>
                  </a:cubicBezTo>
                  <a:cubicBezTo>
                    <a:pt x="824230" y="2082800"/>
                    <a:pt x="866140" y="2209800"/>
                    <a:pt x="896620" y="2302510"/>
                  </a:cubicBezTo>
                  <a:cubicBezTo>
                    <a:pt x="919480" y="2373630"/>
                    <a:pt x="965200" y="2446020"/>
                    <a:pt x="966470" y="2486660"/>
                  </a:cubicBezTo>
                  <a:cubicBezTo>
                    <a:pt x="966470" y="2506980"/>
                    <a:pt x="961390" y="2519680"/>
                    <a:pt x="952500" y="2531110"/>
                  </a:cubicBezTo>
                  <a:cubicBezTo>
                    <a:pt x="943610" y="2542540"/>
                    <a:pt x="928370" y="2552700"/>
                    <a:pt x="914400" y="2555240"/>
                  </a:cubicBezTo>
                  <a:cubicBezTo>
                    <a:pt x="900430" y="2557780"/>
                    <a:pt x="881380" y="2555240"/>
                    <a:pt x="868680" y="2547620"/>
                  </a:cubicBezTo>
                  <a:cubicBezTo>
                    <a:pt x="855980" y="2540000"/>
                    <a:pt x="848360" y="2529840"/>
                    <a:pt x="840740" y="2512060"/>
                  </a:cubicBezTo>
                  <a:cubicBezTo>
                    <a:pt x="826770" y="2476500"/>
                    <a:pt x="833120" y="2395220"/>
                    <a:pt x="821690" y="2338070"/>
                  </a:cubicBezTo>
                  <a:cubicBezTo>
                    <a:pt x="810260" y="2282190"/>
                    <a:pt x="789940" y="2237740"/>
                    <a:pt x="774700" y="2172970"/>
                  </a:cubicBezTo>
                  <a:cubicBezTo>
                    <a:pt x="754380" y="2084070"/>
                    <a:pt x="716280" y="1907540"/>
                    <a:pt x="717550" y="1849120"/>
                  </a:cubicBezTo>
                  <a:cubicBezTo>
                    <a:pt x="717550" y="1827530"/>
                    <a:pt x="721360" y="1816100"/>
                    <a:pt x="727710" y="1804670"/>
                  </a:cubicBezTo>
                  <a:cubicBezTo>
                    <a:pt x="732790" y="1795780"/>
                    <a:pt x="740410" y="1788160"/>
                    <a:pt x="750570" y="1783080"/>
                  </a:cubicBezTo>
                  <a:cubicBezTo>
                    <a:pt x="762000" y="1776730"/>
                    <a:pt x="783590" y="1774190"/>
                    <a:pt x="796290" y="1776730"/>
                  </a:cubicBezTo>
                  <a:cubicBezTo>
                    <a:pt x="806450" y="1778000"/>
                    <a:pt x="816610" y="1783080"/>
                    <a:pt x="824230" y="1790700"/>
                  </a:cubicBezTo>
                  <a:cubicBezTo>
                    <a:pt x="833120" y="1799590"/>
                    <a:pt x="840740" y="1812290"/>
                    <a:pt x="845820" y="1830070"/>
                  </a:cubicBezTo>
                  <a:cubicBezTo>
                    <a:pt x="853440" y="1858010"/>
                    <a:pt x="847090" y="1893570"/>
                    <a:pt x="853440" y="1946910"/>
                  </a:cubicBezTo>
                  <a:cubicBezTo>
                    <a:pt x="867410" y="2062480"/>
                    <a:pt x="918210" y="2369820"/>
                    <a:pt x="948690" y="2498090"/>
                  </a:cubicBezTo>
                  <a:cubicBezTo>
                    <a:pt x="965200" y="2569210"/>
                    <a:pt x="999490" y="2623820"/>
                    <a:pt x="999490" y="2660650"/>
                  </a:cubicBezTo>
                  <a:cubicBezTo>
                    <a:pt x="999490" y="2679700"/>
                    <a:pt x="995680" y="2692400"/>
                    <a:pt x="986790" y="2703830"/>
                  </a:cubicBezTo>
                  <a:cubicBezTo>
                    <a:pt x="977900" y="2715260"/>
                    <a:pt x="962660" y="2725420"/>
                    <a:pt x="948690" y="2727960"/>
                  </a:cubicBezTo>
                  <a:cubicBezTo>
                    <a:pt x="934720" y="2730500"/>
                    <a:pt x="915670" y="2727960"/>
                    <a:pt x="904240" y="2720340"/>
                  </a:cubicBezTo>
                  <a:cubicBezTo>
                    <a:pt x="891540" y="2712720"/>
                    <a:pt x="883920" y="2705100"/>
                    <a:pt x="876300" y="2684780"/>
                  </a:cubicBezTo>
                  <a:cubicBezTo>
                    <a:pt x="850900" y="2612390"/>
                    <a:pt x="885190" y="2301240"/>
                    <a:pt x="875030" y="2139950"/>
                  </a:cubicBezTo>
                  <a:cubicBezTo>
                    <a:pt x="866140" y="2011680"/>
                    <a:pt x="812800" y="1854200"/>
                    <a:pt x="829310" y="1794510"/>
                  </a:cubicBezTo>
                  <a:cubicBezTo>
                    <a:pt x="835660" y="1770380"/>
                    <a:pt x="849630" y="1756410"/>
                    <a:pt x="864870" y="1748790"/>
                  </a:cubicBezTo>
                  <a:cubicBezTo>
                    <a:pt x="880110" y="1741170"/>
                    <a:pt x="908050" y="1742440"/>
                    <a:pt x="923290" y="1751330"/>
                  </a:cubicBezTo>
                  <a:cubicBezTo>
                    <a:pt x="938530" y="1760220"/>
                    <a:pt x="946150" y="1774190"/>
                    <a:pt x="955040" y="1800860"/>
                  </a:cubicBezTo>
                  <a:cubicBezTo>
                    <a:pt x="981710" y="1882140"/>
                    <a:pt x="970280" y="2171700"/>
                    <a:pt x="988060" y="2332990"/>
                  </a:cubicBezTo>
                  <a:cubicBezTo>
                    <a:pt x="1003300" y="2467610"/>
                    <a:pt x="1026160" y="2621280"/>
                    <a:pt x="1047750" y="2701290"/>
                  </a:cubicBezTo>
                  <a:cubicBezTo>
                    <a:pt x="1057910" y="2741930"/>
                    <a:pt x="1082040" y="2767330"/>
                    <a:pt x="1080770" y="2790190"/>
                  </a:cubicBezTo>
                  <a:cubicBezTo>
                    <a:pt x="1079500" y="2805430"/>
                    <a:pt x="1070610" y="2819400"/>
                    <a:pt x="1060450" y="2828290"/>
                  </a:cubicBezTo>
                  <a:cubicBezTo>
                    <a:pt x="1050290" y="2837180"/>
                    <a:pt x="1033780" y="2844800"/>
                    <a:pt x="1019810" y="2844800"/>
                  </a:cubicBezTo>
                  <a:cubicBezTo>
                    <a:pt x="1005840" y="2844800"/>
                    <a:pt x="989330" y="2837180"/>
                    <a:pt x="979170" y="2828290"/>
                  </a:cubicBezTo>
                  <a:cubicBezTo>
                    <a:pt x="969010" y="2819400"/>
                    <a:pt x="962660" y="2809240"/>
                    <a:pt x="957580" y="2790190"/>
                  </a:cubicBezTo>
                  <a:cubicBezTo>
                    <a:pt x="946150" y="2750820"/>
                    <a:pt x="955040" y="2667000"/>
                    <a:pt x="944880" y="2595880"/>
                  </a:cubicBezTo>
                  <a:cubicBezTo>
                    <a:pt x="932180" y="2506980"/>
                    <a:pt x="904240" y="2390140"/>
                    <a:pt x="880110" y="2298700"/>
                  </a:cubicBezTo>
                  <a:cubicBezTo>
                    <a:pt x="859790" y="2219960"/>
                    <a:pt x="831850" y="2164080"/>
                    <a:pt x="811530" y="2080260"/>
                  </a:cubicBezTo>
                  <a:cubicBezTo>
                    <a:pt x="783590" y="1969770"/>
                    <a:pt x="739140" y="1755140"/>
                    <a:pt x="740410" y="1690370"/>
                  </a:cubicBezTo>
                  <a:cubicBezTo>
                    <a:pt x="740410" y="1668780"/>
                    <a:pt x="744220" y="1657350"/>
                    <a:pt x="750570" y="1647190"/>
                  </a:cubicBezTo>
                  <a:cubicBezTo>
                    <a:pt x="755650" y="1638300"/>
                    <a:pt x="762000" y="1631950"/>
                    <a:pt x="772160" y="1628140"/>
                  </a:cubicBezTo>
                  <a:cubicBezTo>
                    <a:pt x="786130" y="1623060"/>
                    <a:pt x="814070" y="1619250"/>
                    <a:pt x="829310" y="1626870"/>
                  </a:cubicBezTo>
                  <a:cubicBezTo>
                    <a:pt x="844550" y="1634490"/>
                    <a:pt x="855980" y="1652270"/>
                    <a:pt x="863600" y="1673860"/>
                  </a:cubicBezTo>
                  <a:cubicBezTo>
                    <a:pt x="876300" y="1708150"/>
                    <a:pt x="867410" y="1751330"/>
                    <a:pt x="878840" y="1819910"/>
                  </a:cubicBezTo>
                  <a:cubicBezTo>
                    <a:pt x="909320" y="1997710"/>
                    <a:pt x="1111250" y="2661920"/>
                    <a:pt x="1108710" y="2755900"/>
                  </a:cubicBezTo>
                  <a:cubicBezTo>
                    <a:pt x="1108710" y="2772410"/>
                    <a:pt x="1106170" y="2776220"/>
                    <a:pt x="1099820" y="2785110"/>
                  </a:cubicBezTo>
                  <a:cubicBezTo>
                    <a:pt x="1092200" y="2795270"/>
                    <a:pt x="1076960" y="2807970"/>
                    <a:pt x="1064260" y="2811780"/>
                  </a:cubicBezTo>
                  <a:cubicBezTo>
                    <a:pt x="1051560" y="2815590"/>
                    <a:pt x="1033780" y="2814320"/>
                    <a:pt x="1021080" y="2809240"/>
                  </a:cubicBezTo>
                  <a:cubicBezTo>
                    <a:pt x="1008380" y="2804160"/>
                    <a:pt x="996950" y="2795270"/>
                    <a:pt x="989330" y="2778760"/>
                  </a:cubicBezTo>
                  <a:cubicBezTo>
                    <a:pt x="975360" y="2749550"/>
                    <a:pt x="988060" y="2701290"/>
                    <a:pt x="975360" y="2635250"/>
                  </a:cubicBezTo>
                  <a:cubicBezTo>
                    <a:pt x="946150" y="2477770"/>
                    <a:pt x="767080" y="1954530"/>
                    <a:pt x="760730" y="1854200"/>
                  </a:cubicBezTo>
                  <a:cubicBezTo>
                    <a:pt x="759460" y="1830070"/>
                    <a:pt x="759460" y="1822450"/>
                    <a:pt x="767080" y="1809750"/>
                  </a:cubicBezTo>
                  <a:cubicBezTo>
                    <a:pt x="775970" y="1795780"/>
                    <a:pt x="800100" y="1780540"/>
                    <a:pt x="816610" y="1778000"/>
                  </a:cubicBezTo>
                  <a:cubicBezTo>
                    <a:pt x="830580" y="1775460"/>
                    <a:pt x="848360" y="1781810"/>
                    <a:pt x="859790" y="1790700"/>
                  </a:cubicBezTo>
                  <a:cubicBezTo>
                    <a:pt x="871220" y="1798320"/>
                    <a:pt x="876300" y="1807210"/>
                    <a:pt x="882650" y="1827530"/>
                  </a:cubicBezTo>
                  <a:cubicBezTo>
                    <a:pt x="901700" y="1897380"/>
                    <a:pt x="871220" y="2164080"/>
                    <a:pt x="876300" y="2319020"/>
                  </a:cubicBezTo>
                  <a:cubicBezTo>
                    <a:pt x="880110" y="2458720"/>
                    <a:pt x="914400" y="2653030"/>
                    <a:pt x="906780" y="2719070"/>
                  </a:cubicBezTo>
                  <a:cubicBezTo>
                    <a:pt x="904240" y="2740660"/>
                    <a:pt x="901700" y="2750820"/>
                    <a:pt x="892810" y="2762250"/>
                  </a:cubicBezTo>
                  <a:cubicBezTo>
                    <a:pt x="883920" y="2772410"/>
                    <a:pt x="867410" y="2781300"/>
                    <a:pt x="853440" y="2783840"/>
                  </a:cubicBezTo>
                  <a:cubicBezTo>
                    <a:pt x="839470" y="2786380"/>
                    <a:pt x="821690" y="2782570"/>
                    <a:pt x="810260" y="2774950"/>
                  </a:cubicBezTo>
                  <a:cubicBezTo>
                    <a:pt x="798830" y="2767330"/>
                    <a:pt x="789940" y="2760980"/>
                    <a:pt x="782320" y="2739390"/>
                  </a:cubicBezTo>
                  <a:cubicBezTo>
                    <a:pt x="754380" y="2655570"/>
                    <a:pt x="774700" y="2189480"/>
                    <a:pt x="793750" y="2043430"/>
                  </a:cubicBezTo>
                  <a:cubicBezTo>
                    <a:pt x="802640" y="1974850"/>
                    <a:pt x="814070" y="1907540"/>
                    <a:pt x="831850" y="1894840"/>
                  </a:cubicBezTo>
                  <a:cubicBezTo>
                    <a:pt x="838200" y="1889760"/>
                    <a:pt x="847090" y="1899920"/>
                    <a:pt x="854710" y="1897380"/>
                  </a:cubicBezTo>
                  <a:cubicBezTo>
                    <a:pt x="866140" y="1892300"/>
                    <a:pt x="876300" y="1860550"/>
                    <a:pt x="890270" y="1852930"/>
                  </a:cubicBezTo>
                  <a:cubicBezTo>
                    <a:pt x="902970" y="1846580"/>
                    <a:pt x="920750" y="1845310"/>
                    <a:pt x="934720" y="1850390"/>
                  </a:cubicBezTo>
                  <a:cubicBezTo>
                    <a:pt x="949960" y="1856740"/>
                    <a:pt x="961390" y="1869440"/>
                    <a:pt x="975360" y="1891030"/>
                  </a:cubicBezTo>
                  <a:cubicBezTo>
                    <a:pt x="1008380" y="1943100"/>
                    <a:pt x="1050290" y="2075180"/>
                    <a:pt x="1085850" y="2185670"/>
                  </a:cubicBezTo>
                  <a:cubicBezTo>
                    <a:pt x="1130300" y="2321560"/>
                    <a:pt x="1172210" y="2522220"/>
                    <a:pt x="1214120" y="2646680"/>
                  </a:cubicBezTo>
                  <a:cubicBezTo>
                    <a:pt x="1243330" y="2734310"/>
                    <a:pt x="1296670" y="2819400"/>
                    <a:pt x="1301750" y="2865120"/>
                  </a:cubicBezTo>
                  <a:cubicBezTo>
                    <a:pt x="1304290" y="2885440"/>
                    <a:pt x="1299210" y="2898140"/>
                    <a:pt x="1294130" y="2909570"/>
                  </a:cubicBezTo>
                  <a:cubicBezTo>
                    <a:pt x="1289050" y="2919730"/>
                    <a:pt x="1282700" y="2927350"/>
                    <a:pt x="1273810" y="2932430"/>
                  </a:cubicBezTo>
                  <a:cubicBezTo>
                    <a:pt x="1262380" y="2938780"/>
                    <a:pt x="1243330" y="2945130"/>
                    <a:pt x="1229360" y="2941320"/>
                  </a:cubicBezTo>
                  <a:cubicBezTo>
                    <a:pt x="1212850" y="2937510"/>
                    <a:pt x="1191260" y="2926080"/>
                    <a:pt x="1181100" y="2905760"/>
                  </a:cubicBezTo>
                  <a:cubicBezTo>
                    <a:pt x="1162050" y="2868930"/>
                    <a:pt x="1188720" y="2778760"/>
                    <a:pt x="1183640" y="2708910"/>
                  </a:cubicBezTo>
                  <a:cubicBezTo>
                    <a:pt x="1177290" y="2627630"/>
                    <a:pt x="1160780" y="2540000"/>
                    <a:pt x="1143000" y="2446020"/>
                  </a:cubicBezTo>
                  <a:cubicBezTo>
                    <a:pt x="1122680" y="2338070"/>
                    <a:pt x="1094740" y="2189480"/>
                    <a:pt x="1068070" y="2098040"/>
                  </a:cubicBezTo>
                  <a:cubicBezTo>
                    <a:pt x="1050290" y="2037080"/>
                    <a:pt x="1012190" y="1985010"/>
                    <a:pt x="1013460" y="1948180"/>
                  </a:cubicBezTo>
                  <a:cubicBezTo>
                    <a:pt x="1014730" y="1925320"/>
                    <a:pt x="1024890" y="1905000"/>
                    <a:pt x="1038860" y="1894840"/>
                  </a:cubicBezTo>
                  <a:cubicBezTo>
                    <a:pt x="1052830" y="1884680"/>
                    <a:pt x="1080770" y="1880870"/>
                    <a:pt x="1097280" y="1885950"/>
                  </a:cubicBezTo>
                  <a:cubicBezTo>
                    <a:pt x="1113790" y="1891030"/>
                    <a:pt x="1126490" y="1902460"/>
                    <a:pt x="1136650" y="1927860"/>
                  </a:cubicBezTo>
                  <a:cubicBezTo>
                    <a:pt x="1169670" y="2015490"/>
                    <a:pt x="1155700" y="2519680"/>
                    <a:pt x="1118870" y="2598420"/>
                  </a:cubicBezTo>
                  <a:cubicBezTo>
                    <a:pt x="1108710" y="2618740"/>
                    <a:pt x="1097280" y="2625090"/>
                    <a:pt x="1083310" y="2630170"/>
                  </a:cubicBezTo>
                  <a:cubicBezTo>
                    <a:pt x="1069340" y="2635250"/>
                    <a:pt x="1050290" y="2635250"/>
                    <a:pt x="1036320" y="2630170"/>
                  </a:cubicBezTo>
                  <a:cubicBezTo>
                    <a:pt x="1022350" y="2625090"/>
                    <a:pt x="1008380" y="2609850"/>
                    <a:pt x="1000760" y="2598420"/>
                  </a:cubicBezTo>
                  <a:cubicBezTo>
                    <a:pt x="994410" y="2588260"/>
                    <a:pt x="1000760" y="2574290"/>
                    <a:pt x="993140" y="2566670"/>
                  </a:cubicBezTo>
                  <a:cubicBezTo>
                    <a:pt x="980440" y="2553970"/>
                    <a:pt x="941070" y="2559050"/>
                    <a:pt x="915670" y="2548890"/>
                  </a:cubicBezTo>
                  <a:cubicBezTo>
                    <a:pt x="889000" y="2537460"/>
                    <a:pt x="863600" y="2491740"/>
                    <a:pt x="836930" y="2499360"/>
                  </a:cubicBezTo>
                  <a:cubicBezTo>
                    <a:pt x="784860" y="2513330"/>
                    <a:pt x="728980" y="2698750"/>
                    <a:pt x="675640" y="2815590"/>
                  </a:cubicBezTo>
                  <a:cubicBezTo>
                    <a:pt x="613410" y="2952750"/>
                    <a:pt x="543560" y="3224530"/>
                    <a:pt x="491490" y="3270250"/>
                  </a:cubicBezTo>
                  <a:cubicBezTo>
                    <a:pt x="474980" y="3284220"/>
                    <a:pt x="461010" y="3284220"/>
                    <a:pt x="445770" y="3282950"/>
                  </a:cubicBezTo>
                  <a:cubicBezTo>
                    <a:pt x="431800" y="3281680"/>
                    <a:pt x="414020" y="3272790"/>
                    <a:pt x="403860" y="3263900"/>
                  </a:cubicBezTo>
                  <a:cubicBezTo>
                    <a:pt x="394970" y="3256280"/>
                    <a:pt x="389890" y="3247390"/>
                    <a:pt x="387350" y="3235960"/>
                  </a:cubicBezTo>
                  <a:cubicBezTo>
                    <a:pt x="384810" y="3223260"/>
                    <a:pt x="396240" y="3208020"/>
                    <a:pt x="391160" y="3188970"/>
                  </a:cubicBezTo>
                  <a:cubicBezTo>
                    <a:pt x="381000" y="3148330"/>
                    <a:pt x="313690" y="3093720"/>
                    <a:pt x="280670" y="3017520"/>
                  </a:cubicBezTo>
                  <a:cubicBezTo>
                    <a:pt x="226060" y="2890520"/>
                    <a:pt x="137160" y="2541270"/>
                    <a:pt x="143510" y="2476500"/>
                  </a:cubicBezTo>
                  <a:cubicBezTo>
                    <a:pt x="144780" y="2461260"/>
                    <a:pt x="148590" y="2457450"/>
                    <a:pt x="156210" y="2449830"/>
                  </a:cubicBezTo>
                  <a:cubicBezTo>
                    <a:pt x="165100" y="2440940"/>
                    <a:pt x="181610" y="2429510"/>
                    <a:pt x="195580" y="2426970"/>
                  </a:cubicBezTo>
                  <a:cubicBezTo>
                    <a:pt x="209550" y="2424430"/>
                    <a:pt x="228600" y="2429510"/>
                    <a:pt x="240030" y="2437130"/>
                  </a:cubicBezTo>
                  <a:cubicBezTo>
                    <a:pt x="251460" y="2444750"/>
                    <a:pt x="260350" y="2452370"/>
                    <a:pt x="266700" y="2472690"/>
                  </a:cubicBezTo>
                  <a:cubicBezTo>
                    <a:pt x="287020" y="2536190"/>
                    <a:pt x="241300" y="2799080"/>
                    <a:pt x="255270" y="2914650"/>
                  </a:cubicBezTo>
                  <a:cubicBezTo>
                    <a:pt x="264160" y="2990850"/>
                    <a:pt x="312420" y="3058160"/>
                    <a:pt x="306070" y="3100070"/>
                  </a:cubicBezTo>
                  <a:cubicBezTo>
                    <a:pt x="302260" y="3124200"/>
                    <a:pt x="288290" y="3143250"/>
                    <a:pt x="273050" y="3152140"/>
                  </a:cubicBezTo>
                  <a:cubicBezTo>
                    <a:pt x="257810" y="3161030"/>
                    <a:pt x="228600" y="3162300"/>
                    <a:pt x="212090" y="3154680"/>
                  </a:cubicBezTo>
                  <a:cubicBezTo>
                    <a:pt x="195580" y="3147060"/>
                    <a:pt x="184150" y="3134360"/>
                    <a:pt x="175260" y="3106420"/>
                  </a:cubicBezTo>
                  <a:cubicBezTo>
                    <a:pt x="146050" y="3016250"/>
                    <a:pt x="176530" y="2589530"/>
                    <a:pt x="189230" y="2463800"/>
                  </a:cubicBezTo>
                  <a:cubicBezTo>
                    <a:pt x="194310" y="2411730"/>
                    <a:pt x="198120" y="2379980"/>
                    <a:pt x="209550" y="2353310"/>
                  </a:cubicBezTo>
                  <a:cubicBezTo>
                    <a:pt x="217170" y="2336800"/>
                    <a:pt x="223520" y="2322830"/>
                    <a:pt x="236220" y="2315210"/>
                  </a:cubicBezTo>
                  <a:cubicBezTo>
                    <a:pt x="250190" y="2306320"/>
                    <a:pt x="278130" y="2302510"/>
                    <a:pt x="294640" y="2308860"/>
                  </a:cubicBezTo>
                  <a:cubicBezTo>
                    <a:pt x="311150" y="2315210"/>
                    <a:pt x="323850" y="2326640"/>
                    <a:pt x="335280" y="2353310"/>
                  </a:cubicBezTo>
                  <a:cubicBezTo>
                    <a:pt x="369570" y="2434590"/>
                    <a:pt x="341630" y="2795270"/>
                    <a:pt x="363220" y="2931160"/>
                  </a:cubicBezTo>
                  <a:cubicBezTo>
                    <a:pt x="374650" y="3007360"/>
                    <a:pt x="407670" y="3065780"/>
                    <a:pt x="410210" y="3105150"/>
                  </a:cubicBezTo>
                  <a:cubicBezTo>
                    <a:pt x="411480" y="3124200"/>
                    <a:pt x="410210" y="3136900"/>
                    <a:pt x="403860" y="3149600"/>
                  </a:cubicBezTo>
                  <a:cubicBezTo>
                    <a:pt x="397510" y="3162300"/>
                    <a:pt x="381000" y="3173730"/>
                    <a:pt x="369570" y="3178810"/>
                  </a:cubicBezTo>
                  <a:cubicBezTo>
                    <a:pt x="359410" y="3182620"/>
                    <a:pt x="349250" y="3183890"/>
                    <a:pt x="339090" y="3181350"/>
                  </a:cubicBezTo>
                  <a:cubicBezTo>
                    <a:pt x="326390" y="3178810"/>
                    <a:pt x="308610" y="3168650"/>
                    <a:pt x="299720" y="3159760"/>
                  </a:cubicBezTo>
                  <a:cubicBezTo>
                    <a:pt x="292100" y="3152140"/>
                    <a:pt x="284480" y="3143250"/>
                    <a:pt x="285750" y="3131820"/>
                  </a:cubicBezTo>
                  <a:cubicBezTo>
                    <a:pt x="289560" y="3110230"/>
                    <a:pt x="345440" y="3082290"/>
                    <a:pt x="368300" y="3046730"/>
                  </a:cubicBezTo>
                  <a:cubicBezTo>
                    <a:pt x="396240" y="3004820"/>
                    <a:pt x="401320" y="2970530"/>
                    <a:pt x="431800" y="2889250"/>
                  </a:cubicBezTo>
                  <a:cubicBezTo>
                    <a:pt x="533400" y="2622550"/>
                    <a:pt x="897890" y="1568450"/>
                    <a:pt x="1046480" y="1167130"/>
                  </a:cubicBezTo>
                  <a:cubicBezTo>
                    <a:pt x="1127760" y="948690"/>
                    <a:pt x="1164590" y="840740"/>
                    <a:pt x="1239520" y="665480"/>
                  </a:cubicBezTo>
                  <a:cubicBezTo>
                    <a:pt x="1324610" y="466090"/>
                    <a:pt x="1479550" y="110490"/>
                    <a:pt x="1531620" y="35560"/>
                  </a:cubicBezTo>
                  <a:cubicBezTo>
                    <a:pt x="1544320" y="16510"/>
                    <a:pt x="1549400" y="10160"/>
                    <a:pt x="1562100" y="5080"/>
                  </a:cubicBezTo>
                  <a:cubicBezTo>
                    <a:pt x="1577340" y="0"/>
                    <a:pt x="1604010" y="1270"/>
                    <a:pt x="1617980" y="8890"/>
                  </a:cubicBezTo>
                  <a:cubicBezTo>
                    <a:pt x="1630680" y="15240"/>
                    <a:pt x="1637030" y="25400"/>
                    <a:pt x="1644650" y="43180"/>
                  </a:cubicBezTo>
                  <a:cubicBezTo>
                    <a:pt x="1658620" y="78740"/>
                    <a:pt x="1659890" y="152400"/>
                    <a:pt x="1664970" y="220980"/>
                  </a:cubicBezTo>
                  <a:cubicBezTo>
                    <a:pt x="1671320" y="313690"/>
                    <a:pt x="1672590" y="415290"/>
                    <a:pt x="1675130" y="547370"/>
                  </a:cubicBezTo>
                  <a:cubicBezTo>
                    <a:pt x="1678940" y="754380"/>
                    <a:pt x="1682750" y="1084580"/>
                    <a:pt x="1680210" y="1341120"/>
                  </a:cubicBezTo>
                  <a:cubicBezTo>
                    <a:pt x="1678940" y="1582420"/>
                    <a:pt x="1675130" y="1906270"/>
                    <a:pt x="1664970" y="2044700"/>
                  </a:cubicBezTo>
                  <a:cubicBezTo>
                    <a:pt x="1661160" y="2103120"/>
                    <a:pt x="1663700" y="2143760"/>
                    <a:pt x="1649730" y="2169160"/>
                  </a:cubicBezTo>
                  <a:cubicBezTo>
                    <a:pt x="1642110" y="2184400"/>
                    <a:pt x="1629410" y="2192020"/>
                    <a:pt x="1616710" y="2197100"/>
                  </a:cubicBezTo>
                  <a:cubicBezTo>
                    <a:pt x="1604010" y="2202180"/>
                    <a:pt x="1588770" y="2204720"/>
                    <a:pt x="1572260" y="2197100"/>
                  </a:cubicBezTo>
                  <a:cubicBezTo>
                    <a:pt x="1541780" y="2183130"/>
                    <a:pt x="1498600" y="2119630"/>
                    <a:pt x="1465580" y="2068830"/>
                  </a:cubicBezTo>
                  <a:cubicBezTo>
                    <a:pt x="1426210" y="2007870"/>
                    <a:pt x="1391920" y="1924050"/>
                    <a:pt x="1361440" y="1850390"/>
                  </a:cubicBezTo>
                  <a:cubicBezTo>
                    <a:pt x="1332230" y="1779270"/>
                    <a:pt x="1311910" y="1722120"/>
                    <a:pt x="1285240" y="1637030"/>
                  </a:cubicBezTo>
                  <a:cubicBezTo>
                    <a:pt x="1247140" y="1512570"/>
                    <a:pt x="1159510" y="1242060"/>
                    <a:pt x="1163320" y="1170940"/>
                  </a:cubicBezTo>
                  <a:cubicBezTo>
                    <a:pt x="1164590" y="1149350"/>
                    <a:pt x="1169670" y="1140460"/>
                    <a:pt x="1178560" y="1130300"/>
                  </a:cubicBezTo>
                  <a:cubicBezTo>
                    <a:pt x="1187450" y="1120140"/>
                    <a:pt x="1203960" y="1112520"/>
                    <a:pt x="1216660" y="1111250"/>
                  </a:cubicBezTo>
                  <a:cubicBezTo>
                    <a:pt x="1230630" y="1109980"/>
                    <a:pt x="1248410" y="1115060"/>
                    <a:pt x="1258570" y="1121410"/>
                  </a:cubicBezTo>
                  <a:cubicBezTo>
                    <a:pt x="1267460" y="1126490"/>
                    <a:pt x="1271270" y="1130300"/>
                    <a:pt x="1277620" y="1143000"/>
                  </a:cubicBezTo>
                  <a:cubicBezTo>
                    <a:pt x="1296670" y="1179830"/>
                    <a:pt x="1305560" y="1297940"/>
                    <a:pt x="1329690" y="1397000"/>
                  </a:cubicBezTo>
                  <a:cubicBezTo>
                    <a:pt x="1363980" y="1536700"/>
                    <a:pt x="1418590" y="1742440"/>
                    <a:pt x="1470660" y="1902460"/>
                  </a:cubicBezTo>
                  <a:cubicBezTo>
                    <a:pt x="1520190" y="2051050"/>
                    <a:pt x="1621790" y="2256790"/>
                    <a:pt x="1631950" y="2326640"/>
                  </a:cubicBezTo>
                  <a:cubicBezTo>
                    <a:pt x="1635760" y="2348230"/>
                    <a:pt x="1634490" y="2359660"/>
                    <a:pt x="1629410" y="2371090"/>
                  </a:cubicBezTo>
                  <a:cubicBezTo>
                    <a:pt x="1625600" y="2381250"/>
                    <a:pt x="1619250" y="2387600"/>
                    <a:pt x="1610360" y="2393950"/>
                  </a:cubicBezTo>
                  <a:cubicBezTo>
                    <a:pt x="1600200" y="2401570"/>
                    <a:pt x="1581150" y="2407920"/>
                    <a:pt x="1568450" y="2407920"/>
                  </a:cubicBezTo>
                  <a:cubicBezTo>
                    <a:pt x="1558290" y="2407920"/>
                    <a:pt x="1548130" y="2405380"/>
                    <a:pt x="1539240" y="2399030"/>
                  </a:cubicBezTo>
                  <a:cubicBezTo>
                    <a:pt x="1529080" y="2391410"/>
                    <a:pt x="1518920" y="2383790"/>
                    <a:pt x="1512570" y="2363470"/>
                  </a:cubicBezTo>
                  <a:cubicBezTo>
                    <a:pt x="1489710" y="2294890"/>
                    <a:pt x="1527810" y="2024380"/>
                    <a:pt x="1515110" y="1865630"/>
                  </a:cubicBezTo>
                  <a:cubicBezTo>
                    <a:pt x="1503680" y="1717040"/>
                    <a:pt x="1466850" y="1551940"/>
                    <a:pt x="1443990" y="1437640"/>
                  </a:cubicBezTo>
                  <a:cubicBezTo>
                    <a:pt x="1428750" y="1360170"/>
                    <a:pt x="1414780" y="1300480"/>
                    <a:pt x="1397000" y="1245870"/>
                  </a:cubicBezTo>
                  <a:cubicBezTo>
                    <a:pt x="1383030" y="1203960"/>
                    <a:pt x="1351280" y="1165860"/>
                    <a:pt x="1350010" y="1137920"/>
                  </a:cubicBezTo>
                  <a:cubicBezTo>
                    <a:pt x="1350010" y="1121410"/>
                    <a:pt x="1356360" y="1107440"/>
                    <a:pt x="1365250" y="1097280"/>
                  </a:cubicBezTo>
                  <a:cubicBezTo>
                    <a:pt x="1374140" y="1087120"/>
                    <a:pt x="1390650" y="1079500"/>
                    <a:pt x="1403350" y="1078230"/>
                  </a:cubicBezTo>
                  <a:cubicBezTo>
                    <a:pt x="1417320" y="1076960"/>
                    <a:pt x="1433830" y="1080770"/>
                    <a:pt x="1445260" y="1088390"/>
                  </a:cubicBezTo>
                  <a:cubicBezTo>
                    <a:pt x="1456690" y="1096010"/>
                    <a:pt x="1465580" y="1106170"/>
                    <a:pt x="1469390" y="1123950"/>
                  </a:cubicBezTo>
                  <a:cubicBezTo>
                    <a:pt x="1478280" y="1160780"/>
                    <a:pt x="1450340" y="1231900"/>
                    <a:pt x="1445260" y="1306830"/>
                  </a:cubicBezTo>
                  <a:cubicBezTo>
                    <a:pt x="1436370" y="1427480"/>
                    <a:pt x="1463040" y="1704340"/>
                    <a:pt x="1442720" y="1781810"/>
                  </a:cubicBezTo>
                  <a:cubicBezTo>
                    <a:pt x="1436370" y="1808480"/>
                    <a:pt x="1428750" y="1823720"/>
                    <a:pt x="1414780" y="1832610"/>
                  </a:cubicBezTo>
                  <a:cubicBezTo>
                    <a:pt x="1400810" y="1841500"/>
                    <a:pt x="1372870" y="1842770"/>
                    <a:pt x="1357630" y="1838960"/>
                  </a:cubicBezTo>
                  <a:cubicBezTo>
                    <a:pt x="1347470" y="1836420"/>
                    <a:pt x="1338580" y="1830070"/>
                    <a:pt x="1332230" y="1822450"/>
                  </a:cubicBezTo>
                  <a:cubicBezTo>
                    <a:pt x="1324610" y="1812290"/>
                    <a:pt x="1320800" y="1802130"/>
                    <a:pt x="1316990" y="1780540"/>
                  </a:cubicBezTo>
                  <a:cubicBezTo>
                    <a:pt x="1305560" y="1718310"/>
                    <a:pt x="1316990" y="1526540"/>
                    <a:pt x="1308100" y="1403350"/>
                  </a:cubicBezTo>
                  <a:cubicBezTo>
                    <a:pt x="1299210" y="1282700"/>
                    <a:pt x="1258570" y="1107440"/>
                    <a:pt x="1263650" y="1046480"/>
                  </a:cubicBezTo>
                  <a:cubicBezTo>
                    <a:pt x="1264920" y="1024890"/>
                    <a:pt x="1267460" y="1014730"/>
                    <a:pt x="1276350" y="1003300"/>
                  </a:cubicBezTo>
                  <a:cubicBezTo>
                    <a:pt x="1283970" y="991870"/>
                    <a:pt x="1299210" y="981710"/>
                    <a:pt x="1313180" y="979170"/>
                  </a:cubicBezTo>
                  <a:cubicBezTo>
                    <a:pt x="1327150" y="976630"/>
                    <a:pt x="1344930" y="979170"/>
                    <a:pt x="1357630" y="985520"/>
                  </a:cubicBezTo>
                  <a:cubicBezTo>
                    <a:pt x="1370330" y="991870"/>
                    <a:pt x="1379220" y="1002030"/>
                    <a:pt x="1386840" y="1019810"/>
                  </a:cubicBezTo>
                  <a:cubicBezTo>
                    <a:pt x="1402080" y="1059180"/>
                    <a:pt x="1381760" y="1149350"/>
                    <a:pt x="1395730" y="1230630"/>
                  </a:cubicBezTo>
                  <a:cubicBezTo>
                    <a:pt x="1416050" y="1348740"/>
                    <a:pt x="1482090" y="1532890"/>
                    <a:pt x="1522730" y="1656080"/>
                  </a:cubicBezTo>
                  <a:cubicBezTo>
                    <a:pt x="1554480" y="1753870"/>
                    <a:pt x="1588770" y="1856740"/>
                    <a:pt x="1616710" y="1913890"/>
                  </a:cubicBezTo>
                  <a:cubicBezTo>
                    <a:pt x="1631950" y="1945640"/>
                    <a:pt x="1656080" y="1962150"/>
                    <a:pt x="1659890" y="1982470"/>
                  </a:cubicBezTo>
                  <a:cubicBezTo>
                    <a:pt x="1662430" y="1997710"/>
                    <a:pt x="1657350" y="2014220"/>
                    <a:pt x="1648460" y="2025650"/>
                  </a:cubicBezTo>
                  <a:cubicBezTo>
                    <a:pt x="1638300" y="2038350"/>
                    <a:pt x="1612900" y="2049780"/>
                    <a:pt x="1596390" y="2051050"/>
                  </a:cubicBezTo>
                  <a:cubicBezTo>
                    <a:pt x="1582420" y="2051050"/>
                    <a:pt x="1564640" y="2042160"/>
                    <a:pt x="1554480" y="2034540"/>
                  </a:cubicBezTo>
                  <a:cubicBezTo>
                    <a:pt x="1546860" y="2028190"/>
                    <a:pt x="1540510" y="2020570"/>
                    <a:pt x="1537970" y="2009140"/>
                  </a:cubicBezTo>
                  <a:cubicBezTo>
                    <a:pt x="1534160" y="1988820"/>
                    <a:pt x="1551940" y="1950720"/>
                    <a:pt x="1553210" y="1918970"/>
                  </a:cubicBezTo>
                  <a:cubicBezTo>
                    <a:pt x="1554480" y="1883410"/>
                    <a:pt x="1554480" y="1859280"/>
                    <a:pt x="1545590" y="1807210"/>
                  </a:cubicBezTo>
                  <a:cubicBezTo>
                    <a:pt x="1525270" y="1682750"/>
                    <a:pt x="1416050" y="1339850"/>
                    <a:pt x="1380490" y="1179830"/>
                  </a:cubicBezTo>
                  <a:cubicBezTo>
                    <a:pt x="1358900" y="1083310"/>
                    <a:pt x="1337310" y="990600"/>
                    <a:pt x="1338580" y="943610"/>
                  </a:cubicBezTo>
                  <a:cubicBezTo>
                    <a:pt x="1339850" y="923290"/>
                    <a:pt x="1342390" y="910590"/>
                    <a:pt x="1350010" y="899160"/>
                  </a:cubicBezTo>
                  <a:cubicBezTo>
                    <a:pt x="1357630" y="887730"/>
                    <a:pt x="1372870" y="877570"/>
                    <a:pt x="1386840" y="873760"/>
                  </a:cubicBezTo>
                  <a:cubicBezTo>
                    <a:pt x="1400810" y="869950"/>
                    <a:pt x="1418590" y="873760"/>
                    <a:pt x="1431290" y="880110"/>
                  </a:cubicBezTo>
                  <a:cubicBezTo>
                    <a:pt x="1443990" y="886460"/>
                    <a:pt x="1455420" y="896620"/>
                    <a:pt x="1461770" y="914400"/>
                  </a:cubicBezTo>
                  <a:cubicBezTo>
                    <a:pt x="1477010" y="953770"/>
                    <a:pt x="1457960" y="1059180"/>
                    <a:pt x="1461770" y="1132840"/>
                  </a:cubicBezTo>
                  <a:cubicBezTo>
                    <a:pt x="1465580" y="1206500"/>
                    <a:pt x="1508760" y="1306830"/>
                    <a:pt x="1488440" y="1356360"/>
                  </a:cubicBezTo>
                  <a:cubicBezTo>
                    <a:pt x="1474470" y="1390650"/>
                    <a:pt x="1432560" y="1430020"/>
                    <a:pt x="1407160" y="1423670"/>
                  </a:cubicBezTo>
                  <a:cubicBezTo>
                    <a:pt x="1365250" y="1413510"/>
                    <a:pt x="1301750" y="1210310"/>
                    <a:pt x="1295400" y="1150620"/>
                  </a:cubicBezTo>
                  <a:cubicBezTo>
                    <a:pt x="1291590" y="1122680"/>
                    <a:pt x="1295400" y="1102360"/>
                    <a:pt x="1305560" y="1087120"/>
                  </a:cubicBezTo>
                  <a:cubicBezTo>
                    <a:pt x="1314450" y="1073150"/>
                    <a:pt x="1332230" y="1062990"/>
                    <a:pt x="1347470" y="1060450"/>
                  </a:cubicBezTo>
                  <a:cubicBezTo>
                    <a:pt x="1362710" y="1057910"/>
                    <a:pt x="1381760" y="1060450"/>
                    <a:pt x="1395730" y="1068070"/>
                  </a:cubicBezTo>
                  <a:cubicBezTo>
                    <a:pt x="1408430" y="1075690"/>
                    <a:pt x="1419860" y="1084580"/>
                    <a:pt x="1427480" y="1104900"/>
                  </a:cubicBezTo>
                  <a:cubicBezTo>
                    <a:pt x="1445260" y="1156970"/>
                    <a:pt x="1432560" y="1362710"/>
                    <a:pt x="1413510" y="1417320"/>
                  </a:cubicBezTo>
                  <a:cubicBezTo>
                    <a:pt x="1405890" y="1438910"/>
                    <a:pt x="1397000" y="1450340"/>
                    <a:pt x="1383030" y="1459230"/>
                  </a:cubicBezTo>
                  <a:cubicBezTo>
                    <a:pt x="1370330" y="1468120"/>
                    <a:pt x="1348740" y="1473200"/>
                    <a:pt x="1333500" y="1471930"/>
                  </a:cubicBezTo>
                  <a:cubicBezTo>
                    <a:pt x="1320800" y="1470660"/>
                    <a:pt x="1310640" y="1466850"/>
                    <a:pt x="1300480" y="1459230"/>
                  </a:cubicBezTo>
                  <a:cubicBezTo>
                    <a:pt x="1289050" y="1450340"/>
                    <a:pt x="1278890" y="1440180"/>
                    <a:pt x="1271270" y="1416050"/>
                  </a:cubicBezTo>
                  <a:cubicBezTo>
                    <a:pt x="1244600" y="1330960"/>
                    <a:pt x="1262380" y="868680"/>
                    <a:pt x="1271270" y="791210"/>
                  </a:cubicBezTo>
                  <a:cubicBezTo>
                    <a:pt x="1273810" y="773430"/>
                    <a:pt x="1272540" y="768350"/>
                    <a:pt x="1278890" y="758190"/>
                  </a:cubicBezTo>
                  <a:cubicBezTo>
                    <a:pt x="1286510" y="745490"/>
                    <a:pt x="1301750" y="730250"/>
                    <a:pt x="1316990" y="725170"/>
                  </a:cubicBezTo>
                  <a:cubicBezTo>
                    <a:pt x="1332230" y="720090"/>
                    <a:pt x="1353820" y="721360"/>
                    <a:pt x="1367790" y="725170"/>
                  </a:cubicBezTo>
                  <a:cubicBezTo>
                    <a:pt x="1379220" y="728980"/>
                    <a:pt x="1388110" y="735330"/>
                    <a:pt x="1395730" y="744220"/>
                  </a:cubicBezTo>
                  <a:cubicBezTo>
                    <a:pt x="1404620" y="755650"/>
                    <a:pt x="1404620" y="774700"/>
                    <a:pt x="1413510" y="791210"/>
                  </a:cubicBezTo>
                  <a:cubicBezTo>
                    <a:pt x="1426210" y="815340"/>
                    <a:pt x="1454150" y="835660"/>
                    <a:pt x="1474470" y="869950"/>
                  </a:cubicBezTo>
                  <a:cubicBezTo>
                    <a:pt x="1503680" y="920750"/>
                    <a:pt x="1565910" y="1019810"/>
                    <a:pt x="1562100" y="1071880"/>
                  </a:cubicBezTo>
                  <a:cubicBezTo>
                    <a:pt x="1559560" y="1107440"/>
                    <a:pt x="1522730" y="1159510"/>
                    <a:pt x="1510030" y="1156970"/>
                  </a:cubicBezTo>
                  <a:cubicBezTo>
                    <a:pt x="1497330" y="1154430"/>
                    <a:pt x="1484630" y="1083310"/>
                    <a:pt x="1485900" y="1055370"/>
                  </a:cubicBezTo>
                  <a:cubicBezTo>
                    <a:pt x="1487170" y="1036320"/>
                    <a:pt x="1490980" y="1018540"/>
                    <a:pt x="1502410" y="1007110"/>
                  </a:cubicBezTo>
                  <a:cubicBezTo>
                    <a:pt x="1515110" y="993140"/>
                    <a:pt x="1544320" y="980440"/>
                    <a:pt x="1563370" y="981710"/>
                  </a:cubicBezTo>
                  <a:cubicBezTo>
                    <a:pt x="1583690" y="982980"/>
                    <a:pt x="1610360" y="1003300"/>
                    <a:pt x="1620520" y="1017270"/>
                  </a:cubicBezTo>
                  <a:cubicBezTo>
                    <a:pt x="1628140" y="1027430"/>
                    <a:pt x="1630680" y="1035050"/>
                    <a:pt x="1629410" y="1050290"/>
                  </a:cubicBezTo>
                  <a:cubicBezTo>
                    <a:pt x="1628140" y="1084580"/>
                    <a:pt x="1581150" y="1165860"/>
                    <a:pt x="1565910" y="1217930"/>
                  </a:cubicBezTo>
                  <a:cubicBezTo>
                    <a:pt x="1553210" y="1261110"/>
                    <a:pt x="1548130" y="1292860"/>
                    <a:pt x="1541780" y="1338580"/>
                  </a:cubicBezTo>
                  <a:cubicBezTo>
                    <a:pt x="1532890" y="1395730"/>
                    <a:pt x="1539240" y="1497330"/>
                    <a:pt x="1524000" y="1536700"/>
                  </a:cubicBezTo>
                  <a:cubicBezTo>
                    <a:pt x="1516380" y="1557020"/>
                    <a:pt x="1507490" y="1569720"/>
                    <a:pt x="1493520" y="1577340"/>
                  </a:cubicBezTo>
                  <a:cubicBezTo>
                    <a:pt x="1477010" y="1586230"/>
                    <a:pt x="1445260" y="1588770"/>
                    <a:pt x="1427480" y="1581150"/>
                  </a:cubicBezTo>
                  <a:cubicBezTo>
                    <a:pt x="1409700" y="1573530"/>
                    <a:pt x="1397000" y="1557020"/>
                    <a:pt x="1386840" y="1530350"/>
                  </a:cubicBezTo>
                  <a:cubicBezTo>
                    <a:pt x="1363980" y="1466850"/>
                    <a:pt x="1366520" y="1233170"/>
                    <a:pt x="1384300" y="1173480"/>
                  </a:cubicBezTo>
                  <a:cubicBezTo>
                    <a:pt x="1390650" y="1150620"/>
                    <a:pt x="1399540" y="1139190"/>
                    <a:pt x="1413510" y="1130300"/>
                  </a:cubicBezTo>
                  <a:cubicBezTo>
                    <a:pt x="1426210" y="1121410"/>
                    <a:pt x="1447800" y="1116330"/>
                    <a:pt x="1464310" y="1118870"/>
                  </a:cubicBezTo>
                  <a:cubicBezTo>
                    <a:pt x="1479550" y="1121410"/>
                    <a:pt x="1498600" y="1130300"/>
                    <a:pt x="1508760" y="1141730"/>
                  </a:cubicBezTo>
                  <a:cubicBezTo>
                    <a:pt x="1518920" y="1153160"/>
                    <a:pt x="1524000" y="1167130"/>
                    <a:pt x="1527810" y="1189990"/>
                  </a:cubicBezTo>
                  <a:cubicBezTo>
                    <a:pt x="1536700" y="1239520"/>
                    <a:pt x="1518920" y="1353820"/>
                    <a:pt x="1522730" y="1436370"/>
                  </a:cubicBezTo>
                  <a:cubicBezTo>
                    <a:pt x="1526540" y="1520190"/>
                    <a:pt x="1567180" y="1638300"/>
                    <a:pt x="1551940" y="1687830"/>
                  </a:cubicBezTo>
                  <a:cubicBezTo>
                    <a:pt x="1544320" y="1711960"/>
                    <a:pt x="1529080" y="1728470"/>
                    <a:pt x="1511300" y="1736090"/>
                  </a:cubicBezTo>
                  <a:cubicBezTo>
                    <a:pt x="1494790" y="1743710"/>
                    <a:pt x="1464310" y="1741170"/>
                    <a:pt x="1449070" y="1731010"/>
                  </a:cubicBezTo>
                  <a:cubicBezTo>
                    <a:pt x="1433830" y="1720850"/>
                    <a:pt x="1418590" y="1694180"/>
                    <a:pt x="1418590" y="1676400"/>
                  </a:cubicBezTo>
                  <a:cubicBezTo>
                    <a:pt x="1418590" y="1657350"/>
                    <a:pt x="1432560" y="1630680"/>
                    <a:pt x="1447800" y="1620520"/>
                  </a:cubicBezTo>
                  <a:cubicBezTo>
                    <a:pt x="1463040" y="1610360"/>
                    <a:pt x="1492250" y="1605280"/>
                    <a:pt x="1508760" y="1611630"/>
                  </a:cubicBezTo>
                  <a:cubicBezTo>
                    <a:pt x="1526540" y="1617980"/>
                    <a:pt x="1545590" y="1642110"/>
                    <a:pt x="1550670" y="1658620"/>
                  </a:cubicBezTo>
                  <a:cubicBezTo>
                    <a:pt x="1555750" y="1672590"/>
                    <a:pt x="1553210" y="1689100"/>
                    <a:pt x="1546860" y="1701800"/>
                  </a:cubicBezTo>
                  <a:cubicBezTo>
                    <a:pt x="1539240" y="1717040"/>
                    <a:pt x="1515110" y="1736090"/>
                    <a:pt x="1498600" y="1739900"/>
                  </a:cubicBezTo>
                  <a:cubicBezTo>
                    <a:pt x="1484630" y="1743710"/>
                    <a:pt x="1468120" y="1739900"/>
                    <a:pt x="1455420" y="1733550"/>
                  </a:cubicBezTo>
                  <a:cubicBezTo>
                    <a:pt x="1443990" y="1727200"/>
                    <a:pt x="1435100" y="1720850"/>
                    <a:pt x="1426210" y="1703070"/>
                  </a:cubicBezTo>
                  <a:cubicBezTo>
                    <a:pt x="1404620" y="1659890"/>
                    <a:pt x="1393190" y="1525270"/>
                    <a:pt x="1386840" y="1436370"/>
                  </a:cubicBezTo>
                  <a:cubicBezTo>
                    <a:pt x="1380490" y="1348740"/>
                    <a:pt x="1369060" y="1223010"/>
                    <a:pt x="1384300" y="1173480"/>
                  </a:cubicBezTo>
                  <a:cubicBezTo>
                    <a:pt x="1390650" y="1151890"/>
                    <a:pt x="1402080" y="1139190"/>
                    <a:pt x="1413510" y="1130300"/>
                  </a:cubicBezTo>
                  <a:cubicBezTo>
                    <a:pt x="1423670" y="1122680"/>
                    <a:pt x="1433830" y="1120140"/>
                    <a:pt x="1446530" y="1118870"/>
                  </a:cubicBezTo>
                  <a:cubicBezTo>
                    <a:pt x="1461770" y="1117600"/>
                    <a:pt x="1483360" y="1121410"/>
                    <a:pt x="1496060" y="1130300"/>
                  </a:cubicBezTo>
                  <a:cubicBezTo>
                    <a:pt x="1508760" y="1139190"/>
                    <a:pt x="1517650" y="1150620"/>
                    <a:pt x="1525270" y="1173480"/>
                  </a:cubicBezTo>
                  <a:cubicBezTo>
                    <a:pt x="1543050" y="1231900"/>
                    <a:pt x="1544320" y="1454150"/>
                    <a:pt x="1526540" y="1520190"/>
                  </a:cubicBezTo>
                  <a:cubicBezTo>
                    <a:pt x="1518920" y="1549400"/>
                    <a:pt x="1510030" y="1567180"/>
                    <a:pt x="1493520" y="1577340"/>
                  </a:cubicBezTo>
                  <a:cubicBezTo>
                    <a:pt x="1477010" y="1587500"/>
                    <a:pt x="1446530" y="1588770"/>
                    <a:pt x="1428750" y="1581150"/>
                  </a:cubicBezTo>
                  <a:cubicBezTo>
                    <a:pt x="1410970" y="1573530"/>
                    <a:pt x="1394460" y="1557020"/>
                    <a:pt x="1386840" y="1530350"/>
                  </a:cubicBezTo>
                  <a:cubicBezTo>
                    <a:pt x="1367790" y="1466850"/>
                    <a:pt x="1402080" y="1263650"/>
                    <a:pt x="1431290" y="1167130"/>
                  </a:cubicBezTo>
                  <a:cubicBezTo>
                    <a:pt x="1451610" y="1097280"/>
                    <a:pt x="1480820" y="1021080"/>
                    <a:pt x="1515110" y="995680"/>
                  </a:cubicBezTo>
                  <a:cubicBezTo>
                    <a:pt x="1535430" y="980440"/>
                    <a:pt x="1562100" y="979170"/>
                    <a:pt x="1581150" y="985520"/>
                  </a:cubicBezTo>
                  <a:cubicBezTo>
                    <a:pt x="1600200" y="991870"/>
                    <a:pt x="1617980" y="1010920"/>
                    <a:pt x="1626870" y="1033780"/>
                  </a:cubicBezTo>
                  <a:cubicBezTo>
                    <a:pt x="1640840" y="1066800"/>
                    <a:pt x="1651000" y="1141730"/>
                    <a:pt x="1631950" y="1173480"/>
                  </a:cubicBezTo>
                  <a:cubicBezTo>
                    <a:pt x="1615440" y="1202690"/>
                    <a:pt x="1564640" y="1230630"/>
                    <a:pt x="1534160" y="1225550"/>
                  </a:cubicBezTo>
                  <a:cubicBezTo>
                    <a:pt x="1501140" y="1220470"/>
                    <a:pt x="1466850" y="1172210"/>
                    <a:pt x="1440180" y="1132840"/>
                  </a:cubicBezTo>
                  <a:cubicBezTo>
                    <a:pt x="1407160" y="1083310"/>
                    <a:pt x="1389380" y="1002030"/>
                    <a:pt x="1360170" y="943610"/>
                  </a:cubicBezTo>
                  <a:cubicBezTo>
                    <a:pt x="1333500" y="889000"/>
                    <a:pt x="1273810" y="828040"/>
                    <a:pt x="1271270" y="791210"/>
                  </a:cubicBezTo>
                  <a:cubicBezTo>
                    <a:pt x="1270000" y="772160"/>
                    <a:pt x="1278890" y="755650"/>
                    <a:pt x="1289050" y="744220"/>
                  </a:cubicBezTo>
                  <a:cubicBezTo>
                    <a:pt x="1299210" y="732790"/>
                    <a:pt x="1318260" y="723900"/>
                    <a:pt x="1333500" y="721360"/>
                  </a:cubicBezTo>
                  <a:cubicBezTo>
                    <a:pt x="1348740" y="718820"/>
                    <a:pt x="1370330" y="723900"/>
                    <a:pt x="1383030" y="732790"/>
                  </a:cubicBezTo>
                  <a:cubicBezTo>
                    <a:pt x="1395730" y="741680"/>
                    <a:pt x="1403350" y="751840"/>
                    <a:pt x="1410970" y="774700"/>
                  </a:cubicBezTo>
                  <a:cubicBezTo>
                    <a:pt x="1432560" y="847090"/>
                    <a:pt x="1414780" y="1139190"/>
                    <a:pt x="1414780" y="1257300"/>
                  </a:cubicBezTo>
                  <a:cubicBezTo>
                    <a:pt x="1414780" y="1324610"/>
                    <a:pt x="1421130" y="1385570"/>
                    <a:pt x="1413510" y="1417320"/>
                  </a:cubicBezTo>
                  <a:cubicBezTo>
                    <a:pt x="1409700" y="1432560"/>
                    <a:pt x="1405890" y="1438910"/>
                    <a:pt x="1397000" y="1447800"/>
                  </a:cubicBezTo>
                  <a:cubicBezTo>
                    <a:pt x="1384300" y="1459230"/>
                    <a:pt x="1351280" y="1471930"/>
                    <a:pt x="1333500" y="1471930"/>
                  </a:cubicBezTo>
                  <a:cubicBezTo>
                    <a:pt x="1320800" y="1471930"/>
                    <a:pt x="1310640" y="1466850"/>
                    <a:pt x="1300480" y="1459230"/>
                  </a:cubicBezTo>
                  <a:cubicBezTo>
                    <a:pt x="1289050" y="1450340"/>
                    <a:pt x="1277620" y="1438910"/>
                    <a:pt x="1271270" y="1416050"/>
                  </a:cubicBezTo>
                  <a:cubicBezTo>
                    <a:pt x="1257300" y="1362710"/>
                    <a:pt x="1276350" y="1170940"/>
                    <a:pt x="1292860" y="1117600"/>
                  </a:cubicBezTo>
                  <a:cubicBezTo>
                    <a:pt x="1299210" y="1096010"/>
                    <a:pt x="1305560" y="1084580"/>
                    <a:pt x="1316990" y="1074420"/>
                  </a:cubicBezTo>
                  <a:cubicBezTo>
                    <a:pt x="1328420" y="1064260"/>
                    <a:pt x="1348740" y="1059180"/>
                    <a:pt x="1363980" y="1059180"/>
                  </a:cubicBezTo>
                  <a:cubicBezTo>
                    <a:pt x="1379220" y="1059180"/>
                    <a:pt x="1397000" y="1065530"/>
                    <a:pt x="1409700" y="1076960"/>
                  </a:cubicBezTo>
                  <a:cubicBezTo>
                    <a:pt x="1427480" y="1093470"/>
                    <a:pt x="1438910" y="1123950"/>
                    <a:pt x="1452880" y="1160780"/>
                  </a:cubicBezTo>
                  <a:cubicBezTo>
                    <a:pt x="1477010" y="1224280"/>
                    <a:pt x="1536700" y="1377950"/>
                    <a:pt x="1522730" y="1433830"/>
                  </a:cubicBezTo>
                  <a:cubicBezTo>
                    <a:pt x="1515110" y="1463040"/>
                    <a:pt x="1488440" y="1492250"/>
                    <a:pt x="1466850" y="1492250"/>
                  </a:cubicBezTo>
                  <a:cubicBezTo>
                    <a:pt x="1437640" y="1492250"/>
                    <a:pt x="1380490" y="1417320"/>
                    <a:pt x="1361440" y="1375410"/>
                  </a:cubicBezTo>
                  <a:cubicBezTo>
                    <a:pt x="1344930" y="1339850"/>
                    <a:pt x="1350010" y="1311910"/>
                    <a:pt x="1346200" y="1263650"/>
                  </a:cubicBezTo>
                  <a:cubicBezTo>
                    <a:pt x="1339850" y="1179830"/>
                    <a:pt x="1322070" y="967740"/>
                    <a:pt x="1342390" y="913130"/>
                  </a:cubicBezTo>
                  <a:cubicBezTo>
                    <a:pt x="1350010" y="894080"/>
                    <a:pt x="1361440" y="885190"/>
                    <a:pt x="1372870" y="878840"/>
                  </a:cubicBezTo>
                  <a:cubicBezTo>
                    <a:pt x="1381760" y="873760"/>
                    <a:pt x="1391920" y="871220"/>
                    <a:pt x="1402080" y="872490"/>
                  </a:cubicBezTo>
                  <a:cubicBezTo>
                    <a:pt x="1414780" y="873760"/>
                    <a:pt x="1433830" y="881380"/>
                    <a:pt x="1443990" y="889000"/>
                  </a:cubicBezTo>
                  <a:cubicBezTo>
                    <a:pt x="1452880" y="895350"/>
                    <a:pt x="1456690" y="900430"/>
                    <a:pt x="1461770" y="914400"/>
                  </a:cubicBezTo>
                  <a:cubicBezTo>
                    <a:pt x="1477010" y="952500"/>
                    <a:pt x="1474470" y="1052830"/>
                    <a:pt x="1494790" y="1150620"/>
                  </a:cubicBezTo>
                  <a:cubicBezTo>
                    <a:pt x="1527810" y="1314450"/>
                    <a:pt x="1654810" y="1647190"/>
                    <a:pt x="1671320" y="1802130"/>
                  </a:cubicBezTo>
                  <a:cubicBezTo>
                    <a:pt x="1680210" y="1885950"/>
                    <a:pt x="1671320" y="1958340"/>
                    <a:pt x="1659890" y="1997710"/>
                  </a:cubicBezTo>
                  <a:cubicBezTo>
                    <a:pt x="1654810" y="2016760"/>
                    <a:pt x="1648460" y="2026920"/>
                    <a:pt x="1638300" y="2035810"/>
                  </a:cubicBezTo>
                  <a:cubicBezTo>
                    <a:pt x="1628140" y="2044700"/>
                    <a:pt x="1610360" y="2051050"/>
                    <a:pt x="1596390" y="2051050"/>
                  </a:cubicBezTo>
                  <a:cubicBezTo>
                    <a:pt x="1582420" y="2051050"/>
                    <a:pt x="1567180" y="2044700"/>
                    <a:pt x="1554480" y="2034540"/>
                  </a:cubicBezTo>
                  <a:cubicBezTo>
                    <a:pt x="1535430" y="2019300"/>
                    <a:pt x="1521460" y="1991360"/>
                    <a:pt x="1503680" y="1955800"/>
                  </a:cubicBezTo>
                  <a:cubicBezTo>
                    <a:pt x="1473200" y="1894840"/>
                    <a:pt x="1442720" y="1791970"/>
                    <a:pt x="1409700" y="1691640"/>
                  </a:cubicBezTo>
                  <a:cubicBezTo>
                    <a:pt x="1366520" y="1562100"/>
                    <a:pt x="1294130" y="1360170"/>
                    <a:pt x="1273810" y="1239520"/>
                  </a:cubicBezTo>
                  <a:cubicBezTo>
                    <a:pt x="1259840" y="1162050"/>
                    <a:pt x="1258570" y="1087120"/>
                    <a:pt x="1263650" y="1046480"/>
                  </a:cubicBezTo>
                  <a:cubicBezTo>
                    <a:pt x="1266190" y="1026160"/>
                    <a:pt x="1267460" y="1014730"/>
                    <a:pt x="1276350" y="1003300"/>
                  </a:cubicBezTo>
                  <a:cubicBezTo>
                    <a:pt x="1283970" y="991870"/>
                    <a:pt x="1300480" y="982980"/>
                    <a:pt x="1313180" y="979170"/>
                  </a:cubicBezTo>
                  <a:cubicBezTo>
                    <a:pt x="1323340" y="976630"/>
                    <a:pt x="1333500" y="975360"/>
                    <a:pt x="1343660" y="979170"/>
                  </a:cubicBezTo>
                  <a:cubicBezTo>
                    <a:pt x="1356360" y="982980"/>
                    <a:pt x="1370330" y="988060"/>
                    <a:pt x="1380490" y="1005840"/>
                  </a:cubicBezTo>
                  <a:cubicBezTo>
                    <a:pt x="1412240" y="1057910"/>
                    <a:pt x="1419860" y="1264920"/>
                    <a:pt x="1430020" y="1395730"/>
                  </a:cubicBezTo>
                  <a:cubicBezTo>
                    <a:pt x="1440180" y="1527810"/>
                    <a:pt x="1463040" y="1731010"/>
                    <a:pt x="1440180" y="1795780"/>
                  </a:cubicBezTo>
                  <a:cubicBezTo>
                    <a:pt x="1431290" y="1821180"/>
                    <a:pt x="1416050" y="1833880"/>
                    <a:pt x="1402080" y="1840230"/>
                  </a:cubicBezTo>
                  <a:cubicBezTo>
                    <a:pt x="1391920" y="1845310"/>
                    <a:pt x="1381760" y="1845310"/>
                    <a:pt x="1371600" y="1842770"/>
                  </a:cubicBezTo>
                  <a:cubicBezTo>
                    <a:pt x="1358900" y="1840230"/>
                    <a:pt x="1341120" y="1832610"/>
                    <a:pt x="1332230" y="1822450"/>
                  </a:cubicBezTo>
                  <a:cubicBezTo>
                    <a:pt x="1323340" y="1812290"/>
                    <a:pt x="1320800" y="1802130"/>
                    <a:pt x="1316990" y="1780540"/>
                  </a:cubicBezTo>
                  <a:cubicBezTo>
                    <a:pt x="1304290" y="1708150"/>
                    <a:pt x="1314450" y="1423670"/>
                    <a:pt x="1325880" y="1300480"/>
                  </a:cubicBezTo>
                  <a:cubicBezTo>
                    <a:pt x="1333500" y="1221740"/>
                    <a:pt x="1336040" y="1145540"/>
                    <a:pt x="1357630" y="1109980"/>
                  </a:cubicBezTo>
                  <a:cubicBezTo>
                    <a:pt x="1369060" y="1090930"/>
                    <a:pt x="1386840" y="1080770"/>
                    <a:pt x="1403350" y="1078230"/>
                  </a:cubicBezTo>
                  <a:cubicBezTo>
                    <a:pt x="1419860" y="1075690"/>
                    <a:pt x="1441450" y="1083310"/>
                    <a:pt x="1456690" y="1097280"/>
                  </a:cubicBezTo>
                  <a:cubicBezTo>
                    <a:pt x="1479550" y="1118870"/>
                    <a:pt x="1494790" y="1172210"/>
                    <a:pt x="1510030" y="1217930"/>
                  </a:cubicBezTo>
                  <a:cubicBezTo>
                    <a:pt x="1529080" y="1275080"/>
                    <a:pt x="1543050" y="1337310"/>
                    <a:pt x="1559560" y="1417320"/>
                  </a:cubicBezTo>
                  <a:cubicBezTo>
                    <a:pt x="1583690" y="1535430"/>
                    <a:pt x="1620520" y="1731010"/>
                    <a:pt x="1634490" y="1860550"/>
                  </a:cubicBezTo>
                  <a:cubicBezTo>
                    <a:pt x="1644650" y="1959610"/>
                    <a:pt x="1644650" y="2039620"/>
                    <a:pt x="1644650" y="2124710"/>
                  </a:cubicBezTo>
                  <a:cubicBezTo>
                    <a:pt x="1644650" y="2204720"/>
                    <a:pt x="1647190" y="2313940"/>
                    <a:pt x="1633220" y="2357120"/>
                  </a:cubicBezTo>
                  <a:cubicBezTo>
                    <a:pt x="1626870" y="2376170"/>
                    <a:pt x="1619250" y="2385060"/>
                    <a:pt x="1610360" y="2393950"/>
                  </a:cubicBezTo>
                  <a:cubicBezTo>
                    <a:pt x="1602740" y="2400300"/>
                    <a:pt x="1593850" y="2405380"/>
                    <a:pt x="1583690" y="2406650"/>
                  </a:cubicBezTo>
                  <a:cubicBezTo>
                    <a:pt x="1570990" y="2407920"/>
                    <a:pt x="1550670" y="2405380"/>
                    <a:pt x="1539240" y="2399030"/>
                  </a:cubicBezTo>
                  <a:cubicBezTo>
                    <a:pt x="1530350" y="2393950"/>
                    <a:pt x="1526540" y="2390140"/>
                    <a:pt x="1518920" y="2377440"/>
                  </a:cubicBezTo>
                  <a:cubicBezTo>
                    <a:pt x="1485900" y="2324100"/>
                    <a:pt x="1407160" y="2086610"/>
                    <a:pt x="1357630" y="1931670"/>
                  </a:cubicBezTo>
                  <a:cubicBezTo>
                    <a:pt x="1305560" y="1769110"/>
                    <a:pt x="1248410" y="1563370"/>
                    <a:pt x="1214120" y="1422400"/>
                  </a:cubicBezTo>
                  <a:cubicBezTo>
                    <a:pt x="1189990" y="1324610"/>
                    <a:pt x="1159510" y="1219200"/>
                    <a:pt x="1163320" y="1170940"/>
                  </a:cubicBezTo>
                  <a:cubicBezTo>
                    <a:pt x="1164590" y="1151890"/>
                    <a:pt x="1169670" y="1140460"/>
                    <a:pt x="1178560" y="1130300"/>
                  </a:cubicBezTo>
                  <a:cubicBezTo>
                    <a:pt x="1187450" y="1120140"/>
                    <a:pt x="1203960" y="1112520"/>
                    <a:pt x="1216660" y="1111250"/>
                  </a:cubicBezTo>
                  <a:cubicBezTo>
                    <a:pt x="1230630" y="1109980"/>
                    <a:pt x="1248410" y="1115060"/>
                    <a:pt x="1258570" y="1121410"/>
                  </a:cubicBezTo>
                  <a:cubicBezTo>
                    <a:pt x="1267460" y="1126490"/>
                    <a:pt x="1271270" y="1130300"/>
                    <a:pt x="1277620" y="1143000"/>
                  </a:cubicBezTo>
                  <a:cubicBezTo>
                    <a:pt x="1297940" y="1182370"/>
                    <a:pt x="1315720" y="1324610"/>
                    <a:pt x="1343660" y="1424940"/>
                  </a:cubicBezTo>
                  <a:cubicBezTo>
                    <a:pt x="1376680" y="1541780"/>
                    <a:pt x="1427480" y="1694180"/>
                    <a:pt x="1469390" y="1798320"/>
                  </a:cubicBezTo>
                  <a:cubicBezTo>
                    <a:pt x="1501140" y="1875790"/>
                    <a:pt x="1530350" y="1935480"/>
                    <a:pt x="1563370" y="1995170"/>
                  </a:cubicBezTo>
                  <a:cubicBezTo>
                    <a:pt x="1592580" y="2048510"/>
                    <a:pt x="1652270" y="2109470"/>
                    <a:pt x="1657350" y="2139950"/>
                  </a:cubicBezTo>
                  <a:cubicBezTo>
                    <a:pt x="1659890" y="2152650"/>
                    <a:pt x="1654810" y="2160270"/>
                    <a:pt x="1649730" y="2169160"/>
                  </a:cubicBezTo>
                  <a:cubicBezTo>
                    <a:pt x="1644650" y="2178050"/>
                    <a:pt x="1638300" y="2185670"/>
                    <a:pt x="1629410" y="2190750"/>
                  </a:cubicBezTo>
                  <a:cubicBezTo>
                    <a:pt x="1617980" y="2197100"/>
                    <a:pt x="1600200" y="2203450"/>
                    <a:pt x="1586230" y="2200910"/>
                  </a:cubicBezTo>
                  <a:cubicBezTo>
                    <a:pt x="1572260" y="2198370"/>
                    <a:pt x="1557020" y="2189480"/>
                    <a:pt x="1548130" y="2179320"/>
                  </a:cubicBezTo>
                  <a:cubicBezTo>
                    <a:pt x="1539240" y="2169160"/>
                    <a:pt x="1534160" y="2155190"/>
                    <a:pt x="1532890" y="2138680"/>
                  </a:cubicBezTo>
                  <a:cubicBezTo>
                    <a:pt x="1530350" y="2113280"/>
                    <a:pt x="1544320" y="2090420"/>
                    <a:pt x="1548130" y="2043430"/>
                  </a:cubicBezTo>
                  <a:cubicBezTo>
                    <a:pt x="1559560" y="1917700"/>
                    <a:pt x="1563370" y="1583690"/>
                    <a:pt x="1565910" y="1342390"/>
                  </a:cubicBezTo>
                  <a:cubicBezTo>
                    <a:pt x="1568450" y="1087120"/>
                    <a:pt x="1567180" y="786130"/>
                    <a:pt x="1559560" y="551180"/>
                  </a:cubicBezTo>
                  <a:cubicBezTo>
                    <a:pt x="1553210" y="360680"/>
                    <a:pt x="1506220" y="101600"/>
                    <a:pt x="1531620" y="35560"/>
                  </a:cubicBezTo>
                  <a:cubicBezTo>
                    <a:pt x="1539240" y="16510"/>
                    <a:pt x="1549400" y="10160"/>
                    <a:pt x="1562100" y="5080"/>
                  </a:cubicBezTo>
                  <a:cubicBezTo>
                    <a:pt x="1577340" y="0"/>
                    <a:pt x="1604010" y="1270"/>
                    <a:pt x="1617980" y="8890"/>
                  </a:cubicBezTo>
                  <a:cubicBezTo>
                    <a:pt x="1630680" y="15240"/>
                    <a:pt x="1640840" y="30480"/>
                    <a:pt x="1644650" y="43180"/>
                  </a:cubicBezTo>
                  <a:cubicBezTo>
                    <a:pt x="1648460" y="55880"/>
                    <a:pt x="1645920" y="69850"/>
                    <a:pt x="1640840" y="85090"/>
                  </a:cubicBezTo>
                  <a:cubicBezTo>
                    <a:pt x="1633220" y="109220"/>
                    <a:pt x="1610360" y="129540"/>
                    <a:pt x="1587500" y="171450"/>
                  </a:cubicBezTo>
                  <a:cubicBezTo>
                    <a:pt x="1534160" y="273050"/>
                    <a:pt x="1422400" y="530860"/>
                    <a:pt x="1348740" y="707390"/>
                  </a:cubicBezTo>
                  <a:cubicBezTo>
                    <a:pt x="1278890" y="876300"/>
                    <a:pt x="1236980" y="990600"/>
                    <a:pt x="1156970" y="1207770"/>
                  </a:cubicBezTo>
                  <a:cubicBezTo>
                    <a:pt x="1008380" y="1611630"/>
                    <a:pt x="693420" y="2677160"/>
                    <a:pt x="543560" y="2942590"/>
                  </a:cubicBezTo>
                  <a:cubicBezTo>
                    <a:pt x="492760" y="3032760"/>
                    <a:pt x="427990" y="3065780"/>
                    <a:pt x="410210" y="3105150"/>
                  </a:cubicBezTo>
                  <a:cubicBezTo>
                    <a:pt x="402590" y="3122930"/>
                    <a:pt x="408940" y="3138170"/>
                    <a:pt x="403860" y="3149600"/>
                  </a:cubicBezTo>
                  <a:cubicBezTo>
                    <a:pt x="398780" y="3158490"/>
                    <a:pt x="393700" y="3166110"/>
                    <a:pt x="383540" y="3171190"/>
                  </a:cubicBezTo>
                  <a:cubicBezTo>
                    <a:pt x="369570" y="3177540"/>
                    <a:pt x="340360" y="3182620"/>
                    <a:pt x="323850" y="3177540"/>
                  </a:cubicBezTo>
                  <a:cubicBezTo>
                    <a:pt x="309880" y="3172460"/>
                    <a:pt x="300990" y="3163570"/>
                    <a:pt x="290830" y="3147060"/>
                  </a:cubicBezTo>
                  <a:cubicBezTo>
                    <a:pt x="269240" y="3110230"/>
                    <a:pt x="255270" y="3023870"/>
                    <a:pt x="242570" y="2936240"/>
                  </a:cubicBezTo>
                  <a:cubicBezTo>
                    <a:pt x="222250" y="2794000"/>
                    <a:pt x="189230" y="2456180"/>
                    <a:pt x="208280" y="2368550"/>
                  </a:cubicBezTo>
                  <a:cubicBezTo>
                    <a:pt x="214630" y="2340610"/>
                    <a:pt x="222250" y="2325370"/>
                    <a:pt x="236220" y="2315210"/>
                  </a:cubicBezTo>
                  <a:cubicBezTo>
                    <a:pt x="250190" y="2305050"/>
                    <a:pt x="278130" y="2302510"/>
                    <a:pt x="294640" y="2308860"/>
                  </a:cubicBezTo>
                  <a:cubicBezTo>
                    <a:pt x="311150" y="2315210"/>
                    <a:pt x="330200" y="2332990"/>
                    <a:pt x="335280" y="2353310"/>
                  </a:cubicBezTo>
                  <a:cubicBezTo>
                    <a:pt x="342900" y="2379980"/>
                    <a:pt x="317500" y="2411730"/>
                    <a:pt x="311150" y="2463800"/>
                  </a:cubicBezTo>
                  <a:cubicBezTo>
                    <a:pt x="297180" y="2588260"/>
                    <a:pt x="326390" y="3013710"/>
                    <a:pt x="306070" y="3100070"/>
                  </a:cubicBezTo>
                  <a:cubicBezTo>
                    <a:pt x="300990" y="3122930"/>
                    <a:pt x="294640" y="3131820"/>
                    <a:pt x="285750" y="3141980"/>
                  </a:cubicBezTo>
                  <a:cubicBezTo>
                    <a:pt x="278130" y="3149600"/>
                    <a:pt x="269240" y="3155950"/>
                    <a:pt x="259080" y="3158490"/>
                  </a:cubicBezTo>
                  <a:cubicBezTo>
                    <a:pt x="248920" y="3161030"/>
                    <a:pt x="237490" y="3162300"/>
                    <a:pt x="227330" y="3159760"/>
                  </a:cubicBezTo>
                  <a:cubicBezTo>
                    <a:pt x="214630" y="3155950"/>
                    <a:pt x="199390" y="3150870"/>
                    <a:pt x="187960" y="3135630"/>
                  </a:cubicBezTo>
                  <a:cubicBezTo>
                    <a:pt x="162560" y="3100070"/>
                    <a:pt x="143510" y="3001010"/>
                    <a:pt x="133350" y="2914650"/>
                  </a:cubicBezTo>
                  <a:cubicBezTo>
                    <a:pt x="120650" y="2794000"/>
                    <a:pt x="129540" y="2533650"/>
                    <a:pt x="143510" y="2476500"/>
                  </a:cubicBezTo>
                  <a:cubicBezTo>
                    <a:pt x="147320" y="2461260"/>
                    <a:pt x="148590" y="2457450"/>
                    <a:pt x="156210" y="2449830"/>
                  </a:cubicBezTo>
                  <a:cubicBezTo>
                    <a:pt x="165100" y="2440940"/>
                    <a:pt x="181610" y="2429510"/>
                    <a:pt x="195580" y="2426970"/>
                  </a:cubicBezTo>
                  <a:cubicBezTo>
                    <a:pt x="209550" y="2424430"/>
                    <a:pt x="228600" y="2429510"/>
                    <a:pt x="240030" y="2437130"/>
                  </a:cubicBezTo>
                  <a:cubicBezTo>
                    <a:pt x="251460" y="2444750"/>
                    <a:pt x="257810" y="2453640"/>
                    <a:pt x="266700" y="2472690"/>
                  </a:cubicBezTo>
                  <a:cubicBezTo>
                    <a:pt x="292100" y="2527300"/>
                    <a:pt x="316230" y="2700020"/>
                    <a:pt x="347980" y="2810510"/>
                  </a:cubicBezTo>
                  <a:cubicBezTo>
                    <a:pt x="379730" y="2921000"/>
                    <a:pt x="424180" y="3056890"/>
                    <a:pt x="457200" y="3135630"/>
                  </a:cubicBezTo>
                  <a:cubicBezTo>
                    <a:pt x="476250" y="3182620"/>
                    <a:pt x="514350" y="3221990"/>
                    <a:pt x="511810" y="3244850"/>
                  </a:cubicBezTo>
                  <a:cubicBezTo>
                    <a:pt x="510540" y="3256280"/>
                    <a:pt x="500380" y="3263900"/>
                    <a:pt x="491490" y="3270250"/>
                  </a:cubicBezTo>
                  <a:cubicBezTo>
                    <a:pt x="483870" y="3276600"/>
                    <a:pt x="473710" y="3281680"/>
                    <a:pt x="462280" y="3282950"/>
                  </a:cubicBezTo>
                  <a:cubicBezTo>
                    <a:pt x="448310" y="3284220"/>
                    <a:pt x="426720" y="3280410"/>
                    <a:pt x="415290" y="3274060"/>
                  </a:cubicBezTo>
                  <a:cubicBezTo>
                    <a:pt x="405130" y="3268980"/>
                    <a:pt x="398780" y="3261360"/>
                    <a:pt x="393700" y="3251200"/>
                  </a:cubicBezTo>
                  <a:cubicBezTo>
                    <a:pt x="387350" y="3238500"/>
                    <a:pt x="383540" y="3227070"/>
                    <a:pt x="386080" y="3204210"/>
                  </a:cubicBezTo>
                  <a:cubicBezTo>
                    <a:pt x="393700" y="3130550"/>
                    <a:pt x="502920" y="2887980"/>
                    <a:pt x="556260" y="2760980"/>
                  </a:cubicBezTo>
                  <a:cubicBezTo>
                    <a:pt x="596900" y="2663190"/>
                    <a:pt x="618490" y="2570480"/>
                    <a:pt x="673100" y="2503170"/>
                  </a:cubicBezTo>
                  <a:cubicBezTo>
                    <a:pt x="722630" y="2440940"/>
                    <a:pt x="810260" y="2367280"/>
                    <a:pt x="862330" y="2363470"/>
                  </a:cubicBezTo>
                  <a:cubicBezTo>
                    <a:pt x="895350" y="2360930"/>
                    <a:pt x="915670" y="2387600"/>
                    <a:pt x="948690" y="2410460"/>
                  </a:cubicBezTo>
                  <a:cubicBezTo>
                    <a:pt x="999490" y="2446020"/>
                    <a:pt x="1116330" y="2533650"/>
                    <a:pt x="1126490" y="2567940"/>
                  </a:cubicBezTo>
                  <a:cubicBezTo>
                    <a:pt x="1130300" y="2580640"/>
                    <a:pt x="1123950" y="2589530"/>
                    <a:pt x="1118870" y="2598420"/>
                  </a:cubicBezTo>
                  <a:cubicBezTo>
                    <a:pt x="1111250" y="2609850"/>
                    <a:pt x="1097280" y="2625090"/>
                    <a:pt x="1083310" y="2630170"/>
                  </a:cubicBezTo>
                  <a:cubicBezTo>
                    <a:pt x="1069340" y="2635250"/>
                    <a:pt x="1050290" y="2635250"/>
                    <a:pt x="1036320" y="2630170"/>
                  </a:cubicBezTo>
                  <a:cubicBezTo>
                    <a:pt x="1022350" y="2625090"/>
                    <a:pt x="1008380" y="2609850"/>
                    <a:pt x="1000760" y="2598420"/>
                  </a:cubicBezTo>
                  <a:cubicBezTo>
                    <a:pt x="994410" y="2588260"/>
                    <a:pt x="994410" y="2584450"/>
                    <a:pt x="993140" y="2566670"/>
                  </a:cubicBezTo>
                  <a:cubicBezTo>
                    <a:pt x="985520" y="2489200"/>
                    <a:pt x="981710" y="2020570"/>
                    <a:pt x="1014730" y="1932940"/>
                  </a:cubicBezTo>
                  <a:cubicBezTo>
                    <a:pt x="1024890" y="1906270"/>
                    <a:pt x="1036320" y="1894840"/>
                    <a:pt x="1051560" y="1887220"/>
                  </a:cubicBezTo>
                  <a:cubicBezTo>
                    <a:pt x="1064260" y="1880870"/>
                    <a:pt x="1083310" y="1880870"/>
                    <a:pt x="1097280" y="1885950"/>
                  </a:cubicBezTo>
                  <a:cubicBezTo>
                    <a:pt x="1109980" y="1891030"/>
                    <a:pt x="1121410" y="1901190"/>
                    <a:pt x="1131570" y="1913890"/>
                  </a:cubicBezTo>
                  <a:cubicBezTo>
                    <a:pt x="1143000" y="1927860"/>
                    <a:pt x="1148080" y="1941830"/>
                    <a:pt x="1158240" y="1969770"/>
                  </a:cubicBezTo>
                  <a:cubicBezTo>
                    <a:pt x="1186180" y="2048510"/>
                    <a:pt x="1238250" y="2292350"/>
                    <a:pt x="1264920" y="2426970"/>
                  </a:cubicBezTo>
                  <a:cubicBezTo>
                    <a:pt x="1285240" y="2532380"/>
                    <a:pt x="1305560" y="2625090"/>
                    <a:pt x="1309370" y="2711450"/>
                  </a:cubicBezTo>
                  <a:cubicBezTo>
                    <a:pt x="1311910" y="2783840"/>
                    <a:pt x="1315720" y="2874010"/>
                    <a:pt x="1294130" y="2909570"/>
                  </a:cubicBezTo>
                  <a:cubicBezTo>
                    <a:pt x="1282700" y="2928620"/>
                    <a:pt x="1262380" y="2940050"/>
                    <a:pt x="1244600" y="2941320"/>
                  </a:cubicBezTo>
                  <a:cubicBezTo>
                    <a:pt x="1226820" y="2942590"/>
                    <a:pt x="1206500" y="2936240"/>
                    <a:pt x="1189990" y="2918460"/>
                  </a:cubicBezTo>
                  <a:cubicBezTo>
                    <a:pt x="1154430" y="2881630"/>
                    <a:pt x="1131570" y="2768600"/>
                    <a:pt x="1101090" y="2674620"/>
                  </a:cubicBezTo>
                  <a:cubicBezTo>
                    <a:pt x="1060450" y="2548890"/>
                    <a:pt x="1019810" y="2366010"/>
                    <a:pt x="975360" y="2228850"/>
                  </a:cubicBezTo>
                  <a:cubicBezTo>
                    <a:pt x="937260" y="2109470"/>
                    <a:pt x="844550" y="1955800"/>
                    <a:pt x="854710" y="1897380"/>
                  </a:cubicBezTo>
                  <a:cubicBezTo>
                    <a:pt x="858520" y="1874520"/>
                    <a:pt x="876300" y="1860550"/>
                    <a:pt x="890270" y="1852930"/>
                  </a:cubicBezTo>
                  <a:cubicBezTo>
                    <a:pt x="902970" y="1846580"/>
                    <a:pt x="922020" y="1847850"/>
                    <a:pt x="934720" y="1850390"/>
                  </a:cubicBezTo>
                  <a:cubicBezTo>
                    <a:pt x="944880" y="1852930"/>
                    <a:pt x="953770" y="1858010"/>
                    <a:pt x="960120" y="1865630"/>
                  </a:cubicBezTo>
                  <a:cubicBezTo>
                    <a:pt x="969010" y="1874520"/>
                    <a:pt x="976630" y="1894840"/>
                    <a:pt x="977900" y="1905000"/>
                  </a:cubicBezTo>
                  <a:cubicBezTo>
                    <a:pt x="979170" y="1911350"/>
                    <a:pt x="980440" y="1915160"/>
                    <a:pt x="976630" y="1920240"/>
                  </a:cubicBezTo>
                  <a:cubicBezTo>
                    <a:pt x="970280" y="1931670"/>
                    <a:pt x="932180" y="1929130"/>
                    <a:pt x="916940" y="1957070"/>
                  </a:cubicBezTo>
                  <a:cubicBezTo>
                    <a:pt x="864870" y="2048510"/>
                    <a:pt x="933450" y="2641600"/>
                    <a:pt x="905510" y="2734310"/>
                  </a:cubicBezTo>
                  <a:cubicBezTo>
                    <a:pt x="899160" y="2757170"/>
                    <a:pt x="892810" y="2763520"/>
                    <a:pt x="881380" y="2772410"/>
                  </a:cubicBezTo>
                  <a:cubicBezTo>
                    <a:pt x="869950" y="2781300"/>
                    <a:pt x="852170" y="2786380"/>
                    <a:pt x="838200" y="2785110"/>
                  </a:cubicBezTo>
                  <a:cubicBezTo>
                    <a:pt x="824230" y="2783840"/>
                    <a:pt x="807720" y="2773680"/>
                    <a:pt x="797560" y="2764790"/>
                  </a:cubicBezTo>
                  <a:cubicBezTo>
                    <a:pt x="789940" y="2757170"/>
                    <a:pt x="787400" y="2753360"/>
                    <a:pt x="782320" y="2739390"/>
                  </a:cubicBezTo>
                  <a:cubicBezTo>
                    <a:pt x="765810" y="2684780"/>
                    <a:pt x="759460" y="2463800"/>
                    <a:pt x="755650" y="2319020"/>
                  </a:cubicBezTo>
                  <a:cubicBezTo>
                    <a:pt x="751840" y="2164080"/>
                    <a:pt x="745490" y="1910080"/>
                    <a:pt x="759460" y="1838960"/>
                  </a:cubicBezTo>
                  <a:cubicBezTo>
                    <a:pt x="763270" y="1817370"/>
                    <a:pt x="767080" y="1808480"/>
                    <a:pt x="775970" y="1798320"/>
                  </a:cubicBezTo>
                  <a:cubicBezTo>
                    <a:pt x="786130" y="1788160"/>
                    <a:pt x="802640" y="1779270"/>
                    <a:pt x="816610" y="1778000"/>
                  </a:cubicBezTo>
                  <a:cubicBezTo>
                    <a:pt x="830580" y="1776730"/>
                    <a:pt x="849630" y="1783080"/>
                    <a:pt x="859790" y="1790700"/>
                  </a:cubicBezTo>
                  <a:cubicBezTo>
                    <a:pt x="868680" y="1797050"/>
                    <a:pt x="873760" y="1800860"/>
                    <a:pt x="878840" y="1813560"/>
                  </a:cubicBezTo>
                  <a:cubicBezTo>
                    <a:pt x="891540" y="1842770"/>
                    <a:pt x="890270" y="1903730"/>
                    <a:pt x="906780" y="1974850"/>
                  </a:cubicBezTo>
                  <a:cubicBezTo>
                    <a:pt x="939800" y="2118360"/>
                    <a:pt x="1069340" y="2479040"/>
                    <a:pt x="1096010" y="2616200"/>
                  </a:cubicBezTo>
                  <a:cubicBezTo>
                    <a:pt x="1107440" y="2678430"/>
                    <a:pt x="1116330" y="2721610"/>
                    <a:pt x="1108710" y="2755900"/>
                  </a:cubicBezTo>
                  <a:cubicBezTo>
                    <a:pt x="1103630" y="2777490"/>
                    <a:pt x="1093470" y="2796540"/>
                    <a:pt x="1078230" y="2805430"/>
                  </a:cubicBezTo>
                  <a:cubicBezTo>
                    <a:pt x="1064260" y="2814320"/>
                    <a:pt x="1036320" y="2814320"/>
                    <a:pt x="1021080" y="2809240"/>
                  </a:cubicBezTo>
                  <a:cubicBezTo>
                    <a:pt x="1007110" y="2804160"/>
                    <a:pt x="996950" y="2792730"/>
                    <a:pt x="989330" y="2778760"/>
                  </a:cubicBezTo>
                  <a:cubicBezTo>
                    <a:pt x="977900" y="2759710"/>
                    <a:pt x="979170" y="2740660"/>
                    <a:pt x="969010" y="2700020"/>
                  </a:cubicBezTo>
                  <a:cubicBezTo>
                    <a:pt x="935990" y="2566670"/>
                    <a:pt x="795020" y="2002790"/>
                    <a:pt x="762000" y="1835150"/>
                  </a:cubicBezTo>
                  <a:cubicBezTo>
                    <a:pt x="749300" y="1766570"/>
                    <a:pt x="739140" y="1724660"/>
                    <a:pt x="740410" y="1690370"/>
                  </a:cubicBezTo>
                  <a:cubicBezTo>
                    <a:pt x="741680" y="1671320"/>
                    <a:pt x="744220" y="1657350"/>
                    <a:pt x="750570" y="1647190"/>
                  </a:cubicBezTo>
                  <a:cubicBezTo>
                    <a:pt x="755650" y="1638300"/>
                    <a:pt x="762000" y="1631950"/>
                    <a:pt x="772160" y="1628140"/>
                  </a:cubicBezTo>
                  <a:cubicBezTo>
                    <a:pt x="786130" y="1623060"/>
                    <a:pt x="814070" y="1619250"/>
                    <a:pt x="829310" y="1626870"/>
                  </a:cubicBezTo>
                  <a:cubicBezTo>
                    <a:pt x="844550" y="1634490"/>
                    <a:pt x="854710" y="1651000"/>
                    <a:pt x="863600" y="1673860"/>
                  </a:cubicBezTo>
                  <a:cubicBezTo>
                    <a:pt x="880110" y="1714500"/>
                    <a:pt x="868680" y="1783080"/>
                    <a:pt x="883920" y="1866900"/>
                  </a:cubicBezTo>
                  <a:cubicBezTo>
                    <a:pt x="913130" y="2029460"/>
                    <a:pt x="1036320" y="2405380"/>
                    <a:pt x="1064260" y="2574290"/>
                  </a:cubicBezTo>
                  <a:cubicBezTo>
                    <a:pt x="1079500" y="2665730"/>
                    <a:pt x="1089660" y="2748280"/>
                    <a:pt x="1080770" y="2790190"/>
                  </a:cubicBezTo>
                  <a:cubicBezTo>
                    <a:pt x="1076960" y="2809240"/>
                    <a:pt x="1070610" y="2819400"/>
                    <a:pt x="1060450" y="2828290"/>
                  </a:cubicBezTo>
                  <a:cubicBezTo>
                    <a:pt x="1050290" y="2837180"/>
                    <a:pt x="1032510" y="2843530"/>
                    <a:pt x="1019810" y="2844800"/>
                  </a:cubicBezTo>
                  <a:cubicBezTo>
                    <a:pt x="1009650" y="2846070"/>
                    <a:pt x="999490" y="2842260"/>
                    <a:pt x="990600" y="2837180"/>
                  </a:cubicBezTo>
                  <a:cubicBezTo>
                    <a:pt x="979170" y="2830830"/>
                    <a:pt x="970280" y="2819400"/>
                    <a:pt x="961390" y="2804160"/>
                  </a:cubicBezTo>
                  <a:cubicBezTo>
                    <a:pt x="948690" y="2782570"/>
                    <a:pt x="941070" y="2755900"/>
                    <a:pt x="930910" y="2716530"/>
                  </a:cubicBezTo>
                  <a:cubicBezTo>
                    <a:pt x="910590" y="2636520"/>
                    <a:pt x="882650" y="2456180"/>
                    <a:pt x="867410" y="2345690"/>
                  </a:cubicBezTo>
                  <a:cubicBezTo>
                    <a:pt x="854710" y="2255520"/>
                    <a:pt x="845820" y="2186940"/>
                    <a:pt x="839470" y="2100580"/>
                  </a:cubicBezTo>
                  <a:cubicBezTo>
                    <a:pt x="831850" y="2004060"/>
                    <a:pt x="811530" y="1850390"/>
                    <a:pt x="829310" y="1794510"/>
                  </a:cubicBezTo>
                  <a:cubicBezTo>
                    <a:pt x="836930" y="1770380"/>
                    <a:pt x="849630" y="1756410"/>
                    <a:pt x="864870" y="1748790"/>
                  </a:cubicBezTo>
                  <a:cubicBezTo>
                    <a:pt x="880110" y="1741170"/>
                    <a:pt x="908050" y="1742440"/>
                    <a:pt x="923290" y="1751330"/>
                  </a:cubicBezTo>
                  <a:cubicBezTo>
                    <a:pt x="938530" y="1760220"/>
                    <a:pt x="946150" y="1775460"/>
                    <a:pt x="955040" y="1800860"/>
                  </a:cubicBezTo>
                  <a:cubicBezTo>
                    <a:pt x="976630" y="1861820"/>
                    <a:pt x="988060" y="2009140"/>
                    <a:pt x="995680" y="2133600"/>
                  </a:cubicBezTo>
                  <a:cubicBezTo>
                    <a:pt x="1005840" y="2292350"/>
                    <a:pt x="1019810" y="2599690"/>
                    <a:pt x="999490" y="2675890"/>
                  </a:cubicBezTo>
                  <a:cubicBezTo>
                    <a:pt x="993140" y="2697480"/>
                    <a:pt x="988060" y="2706370"/>
                    <a:pt x="976630" y="2715260"/>
                  </a:cubicBezTo>
                  <a:cubicBezTo>
                    <a:pt x="965200" y="2724150"/>
                    <a:pt x="946150" y="2729230"/>
                    <a:pt x="933450" y="2729230"/>
                  </a:cubicBezTo>
                  <a:cubicBezTo>
                    <a:pt x="923290" y="2729230"/>
                    <a:pt x="913130" y="2726690"/>
                    <a:pt x="904240" y="2720340"/>
                  </a:cubicBezTo>
                  <a:cubicBezTo>
                    <a:pt x="894080" y="2712720"/>
                    <a:pt x="885190" y="2702560"/>
                    <a:pt x="876300" y="2684780"/>
                  </a:cubicBezTo>
                  <a:cubicBezTo>
                    <a:pt x="858520" y="2650490"/>
                    <a:pt x="847090" y="2589530"/>
                    <a:pt x="830580" y="2517140"/>
                  </a:cubicBezTo>
                  <a:cubicBezTo>
                    <a:pt x="800100" y="2386330"/>
                    <a:pt x="740410" y="2077720"/>
                    <a:pt x="725170" y="1958340"/>
                  </a:cubicBezTo>
                  <a:cubicBezTo>
                    <a:pt x="718820" y="1902460"/>
                    <a:pt x="711200" y="1864360"/>
                    <a:pt x="717550" y="1833880"/>
                  </a:cubicBezTo>
                  <a:cubicBezTo>
                    <a:pt x="721360" y="1816100"/>
                    <a:pt x="728980" y="1802130"/>
                    <a:pt x="737870" y="1791970"/>
                  </a:cubicBezTo>
                  <a:cubicBezTo>
                    <a:pt x="745490" y="1784350"/>
                    <a:pt x="754380" y="1779270"/>
                    <a:pt x="764540" y="1776730"/>
                  </a:cubicBezTo>
                  <a:cubicBezTo>
                    <a:pt x="777240" y="1774190"/>
                    <a:pt x="797560" y="1775460"/>
                    <a:pt x="810260" y="1781810"/>
                  </a:cubicBezTo>
                  <a:cubicBezTo>
                    <a:pt x="822960" y="1788160"/>
                    <a:pt x="833120" y="1795780"/>
                    <a:pt x="842010" y="1814830"/>
                  </a:cubicBezTo>
                  <a:cubicBezTo>
                    <a:pt x="867410" y="1865630"/>
                    <a:pt x="873760" y="2045970"/>
                    <a:pt x="895350" y="2137410"/>
                  </a:cubicBezTo>
                  <a:cubicBezTo>
                    <a:pt x="911860" y="2207260"/>
                    <a:pt x="938530" y="2258060"/>
                    <a:pt x="949960" y="2317750"/>
                  </a:cubicBezTo>
                  <a:cubicBezTo>
                    <a:pt x="961390" y="2374900"/>
                    <a:pt x="972820" y="2446020"/>
                    <a:pt x="966470" y="2486660"/>
                  </a:cubicBezTo>
                  <a:cubicBezTo>
                    <a:pt x="962660" y="2510790"/>
                    <a:pt x="955040" y="2531110"/>
                    <a:pt x="942340" y="2542540"/>
                  </a:cubicBezTo>
                  <a:cubicBezTo>
                    <a:pt x="930910" y="2552700"/>
                    <a:pt x="911860" y="2556510"/>
                    <a:pt x="899160" y="2556510"/>
                  </a:cubicBezTo>
                  <a:cubicBezTo>
                    <a:pt x="887730" y="2556510"/>
                    <a:pt x="878840" y="2553970"/>
                    <a:pt x="868680" y="2547620"/>
                  </a:cubicBezTo>
                  <a:cubicBezTo>
                    <a:pt x="855980" y="2540000"/>
                    <a:pt x="843280" y="2522220"/>
                    <a:pt x="834390" y="2505710"/>
                  </a:cubicBezTo>
                  <a:cubicBezTo>
                    <a:pt x="822960" y="2485390"/>
                    <a:pt x="821690" y="2465070"/>
                    <a:pt x="810260" y="2429510"/>
                  </a:cubicBezTo>
                  <a:cubicBezTo>
                    <a:pt x="783590" y="2343150"/>
                    <a:pt x="704850" y="2108200"/>
                    <a:pt x="680720" y="1990090"/>
                  </a:cubicBezTo>
                  <a:cubicBezTo>
                    <a:pt x="665480" y="1912620"/>
                    <a:pt x="657860" y="1851660"/>
                    <a:pt x="657860" y="1794510"/>
                  </a:cubicBezTo>
                  <a:cubicBezTo>
                    <a:pt x="657860" y="1750060"/>
                    <a:pt x="660400" y="1697990"/>
                    <a:pt x="671830" y="1675130"/>
                  </a:cubicBezTo>
                  <a:cubicBezTo>
                    <a:pt x="678180" y="1663700"/>
                    <a:pt x="684530" y="1658620"/>
                    <a:pt x="694690" y="1654810"/>
                  </a:cubicBezTo>
                  <a:cubicBezTo>
                    <a:pt x="706120" y="1649730"/>
                    <a:pt x="725170" y="1645920"/>
                    <a:pt x="739140" y="1649730"/>
                  </a:cubicBezTo>
                  <a:cubicBezTo>
                    <a:pt x="751840" y="1653540"/>
                    <a:pt x="767080" y="1664970"/>
                    <a:pt x="774700" y="1675130"/>
                  </a:cubicBezTo>
                  <a:cubicBezTo>
                    <a:pt x="781050" y="1684020"/>
                    <a:pt x="782320" y="1689100"/>
                    <a:pt x="786130" y="1704340"/>
                  </a:cubicBezTo>
                  <a:cubicBezTo>
                    <a:pt x="801370" y="1757680"/>
                    <a:pt x="820420" y="1940560"/>
                    <a:pt x="845820" y="2075180"/>
                  </a:cubicBezTo>
                  <a:cubicBezTo>
                    <a:pt x="877570" y="2236470"/>
                    <a:pt x="946150" y="2465070"/>
                    <a:pt x="965200" y="2603500"/>
                  </a:cubicBezTo>
                  <a:cubicBezTo>
                    <a:pt x="977900" y="2691130"/>
                    <a:pt x="990600" y="2776220"/>
                    <a:pt x="977900" y="2821940"/>
                  </a:cubicBezTo>
                  <a:cubicBezTo>
                    <a:pt x="971550" y="2844800"/>
                    <a:pt x="961390" y="2861310"/>
                    <a:pt x="946150" y="2870200"/>
                  </a:cubicBezTo>
                  <a:cubicBezTo>
                    <a:pt x="930910" y="2879090"/>
                    <a:pt x="902970" y="2877820"/>
                    <a:pt x="887730" y="2871470"/>
                  </a:cubicBezTo>
                  <a:cubicBezTo>
                    <a:pt x="875030" y="2866390"/>
                    <a:pt x="864870" y="2853690"/>
                    <a:pt x="857250" y="2839720"/>
                  </a:cubicBezTo>
                  <a:cubicBezTo>
                    <a:pt x="847090" y="2821940"/>
                    <a:pt x="847090" y="2806700"/>
                    <a:pt x="838200" y="2769870"/>
                  </a:cubicBezTo>
                  <a:cubicBezTo>
                    <a:pt x="806450" y="2627630"/>
                    <a:pt x="656590" y="1836420"/>
                    <a:pt x="657860" y="1736090"/>
                  </a:cubicBezTo>
                  <a:cubicBezTo>
                    <a:pt x="657860" y="1718310"/>
                    <a:pt x="659130" y="1714500"/>
                    <a:pt x="664210" y="1705610"/>
                  </a:cubicBezTo>
                  <a:cubicBezTo>
                    <a:pt x="670560" y="1694180"/>
                    <a:pt x="683260" y="1680210"/>
                    <a:pt x="697230" y="1675130"/>
                  </a:cubicBezTo>
                  <a:cubicBezTo>
                    <a:pt x="713740" y="1670050"/>
                    <a:pt x="741680" y="1670050"/>
                    <a:pt x="756920" y="1680210"/>
                  </a:cubicBezTo>
                  <a:cubicBezTo>
                    <a:pt x="772160" y="1690370"/>
                    <a:pt x="778510" y="1705610"/>
                    <a:pt x="786130" y="1732280"/>
                  </a:cubicBezTo>
                  <a:cubicBezTo>
                    <a:pt x="803910" y="1794510"/>
                    <a:pt x="791210" y="1968500"/>
                    <a:pt x="798830" y="2068830"/>
                  </a:cubicBezTo>
                  <a:cubicBezTo>
                    <a:pt x="805180" y="2150110"/>
                    <a:pt x="820420" y="2208530"/>
                    <a:pt x="825500" y="2291080"/>
                  </a:cubicBezTo>
                  <a:cubicBezTo>
                    <a:pt x="831850" y="2396490"/>
                    <a:pt x="838200" y="2592070"/>
                    <a:pt x="822960" y="2650490"/>
                  </a:cubicBezTo>
                  <a:cubicBezTo>
                    <a:pt x="817880" y="2670810"/>
                    <a:pt x="811530" y="2680970"/>
                    <a:pt x="801370" y="2689860"/>
                  </a:cubicBezTo>
                  <a:cubicBezTo>
                    <a:pt x="791210" y="2698750"/>
                    <a:pt x="773430" y="2705100"/>
                    <a:pt x="759460" y="2705100"/>
                  </a:cubicBezTo>
                  <a:cubicBezTo>
                    <a:pt x="745490" y="2705100"/>
                    <a:pt x="730250" y="2698750"/>
                    <a:pt x="717550" y="2688590"/>
                  </a:cubicBezTo>
                  <a:cubicBezTo>
                    <a:pt x="702310" y="2675890"/>
                    <a:pt x="690880" y="2650490"/>
                    <a:pt x="679450" y="2627630"/>
                  </a:cubicBezTo>
                  <a:cubicBezTo>
                    <a:pt x="666750" y="2599690"/>
                    <a:pt x="659130" y="2574290"/>
                    <a:pt x="647700" y="2532380"/>
                  </a:cubicBezTo>
                  <a:cubicBezTo>
                    <a:pt x="627380" y="2451100"/>
                    <a:pt x="599440" y="2291080"/>
                    <a:pt x="582930" y="2174240"/>
                  </a:cubicBezTo>
                  <a:cubicBezTo>
                    <a:pt x="567690" y="2063750"/>
                    <a:pt x="556260" y="1958340"/>
                    <a:pt x="551180" y="1847850"/>
                  </a:cubicBezTo>
                  <a:cubicBezTo>
                    <a:pt x="546100" y="1734820"/>
                    <a:pt x="539750" y="1560830"/>
                    <a:pt x="553720" y="1503680"/>
                  </a:cubicBezTo>
                  <a:cubicBezTo>
                    <a:pt x="558800" y="1483360"/>
                    <a:pt x="562610" y="1473200"/>
                    <a:pt x="572770" y="1464310"/>
                  </a:cubicBezTo>
                  <a:cubicBezTo>
                    <a:pt x="582930" y="1455420"/>
                    <a:pt x="599440" y="1447800"/>
                    <a:pt x="613410" y="1447800"/>
                  </a:cubicBezTo>
                  <a:cubicBezTo>
                    <a:pt x="629920" y="1447800"/>
                    <a:pt x="652780" y="1459230"/>
                    <a:pt x="664210" y="1473200"/>
                  </a:cubicBezTo>
                  <a:cubicBezTo>
                    <a:pt x="676910" y="1488440"/>
                    <a:pt x="674370" y="1502410"/>
                    <a:pt x="681990" y="1535430"/>
                  </a:cubicBezTo>
                  <a:cubicBezTo>
                    <a:pt x="707390" y="1647190"/>
                    <a:pt x="773430" y="2040890"/>
                    <a:pt x="810260" y="2287270"/>
                  </a:cubicBezTo>
                  <a:cubicBezTo>
                    <a:pt x="845820" y="2524760"/>
                    <a:pt x="886460" y="2830830"/>
                    <a:pt x="900430" y="2987040"/>
                  </a:cubicBezTo>
                  <a:cubicBezTo>
                    <a:pt x="906780" y="3064510"/>
                    <a:pt x="911860" y="3122930"/>
                    <a:pt x="908050" y="3162300"/>
                  </a:cubicBezTo>
                  <a:cubicBezTo>
                    <a:pt x="905510" y="3182620"/>
                    <a:pt x="904240" y="3195320"/>
                    <a:pt x="896620" y="3206750"/>
                  </a:cubicBezTo>
                  <a:cubicBezTo>
                    <a:pt x="890270" y="3215640"/>
                    <a:pt x="882650" y="3221990"/>
                    <a:pt x="872490" y="3225800"/>
                  </a:cubicBezTo>
                  <a:cubicBezTo>
                    <a:pt x="857250" y="3230880"/>
                    <a:pt x="829310" y="3232150"/>
                    <a:pt x="812800" y="3224530"/>
                  </a:cubicBezTo>
                  <a:cubicBezTo>
                    <a:pt x="797560" y="3216910"/>
                    <a:pt x="786130" y="3199130"/>
                    <a:pt x="775970" y="3181350"/>
                  </a:cubicBezTo>
                  <a:cubicBezTo>
                    <a:pt x="763270" y="3157220"/>
                    <a:pt x="756920" y="3136900"/>
                    <a:pt x="746760" y="3089910"/>
                  </a:cubicBezTo>
                  <a:cubicBezTo>
                    <a:pt x="715010" y="2945130"/>
                    <a:pt x="647700" y="2368550"/>
                    <a:pt x="640080" y="2184400"/>
                  </a:cubicBezTo>
                  <a:cubicBezTo>
                    <a:pt x="636270" y="2104390"/>
                    <a:pt x="628650" y="2045970"/>
                    <a:pt x="646430" y="2011680"/>
                  </a:cubicBezTo>
                  <a:cubicBezTo>
                    <a:pt x="656590" y="1991360"/>
                    <a:pt x="676910" y="1979930"/>
                    <a:pt x="693420" y="1976120"/>
                  </a:cubicBezTo>
                  <a:cubicBezTo>
                    <a:pt x="707390" y="1973580"/>
                    <a:pt x="725170" y="1976120"/>
                    <a:pt x="736600" y="1985010"/>
                  </a:cubicBezTo>
                  <a:cubicBezTo>
                    <a:pt x="750570" y="1995170"/>
                    <a:pt x="758190" y="2007870"/>
                    <a:pt x="765810" y="2035810"/>
                  </a:cubicBezTo>
                  <a:cubicBezTo>
                    <a:pt x="792480" y="2125980"/>
                    <a:pt x="795020" y="2476500"/>
                    <a:pt x="798830" y="2651760"/>
                  </a:cubicBezTo>
                  <a:cubicBezTo>
                    <a:pt x="801370" y="2782570"/>
                    <a:pt x="805180" y="2943860"/>
                    <a:pt x="796290" y="2993390"/>
                  </a:cubicBezTo>
                  <a:cubicBezTo>
                    <a:pt x="793750" y="3007360"/>
                    <a:pt x="792480" y="3012440"/>
                    <a:pt x="786130" y="3020060"/>
                  </a:cubicBezTo>
                  <a:cubicBezTo>
                    <a:pt x="778510" y="3030220"/>
                    <a:pt x="763270" y="3041650"/>
                    <a:pt x="750570" y="3045460"/>
                  </a:cubicBezTo>
                  <a:cubicBezTo>
                    <a:pt x="737870" y="3049270"/>
                    <a:pt x="718820" y="3046730"/>
                    <a:pt x="707390" y="3040380"/>
                  </a:cubicBezTo>
                  <a:cubicBezTo>
                    <a:pt x="695960" y="3034030"/>
                    <a:pt x="679450" y="3008630"/>
                    <a:pt x="679450" y="3008630"/>
                  </a:cubicBezTo>
                  <a:cubicBezTo>
                    <a:pt x="679450" y="3008630"/>
                    <a:pt x="692150" y="3023870"/>
                    <a:pt x="694690" y="3022600"/>
                  </a:cubicBezTo>
                  <a:cubicBezTo>
                    <a:pt x="701040" y="3018790"/>
                    <a:pt x="671830" y="2947670"/>
                    <a:pt x="657860" y="2887980"/>
                  </a:cubicBezTo>
                  <a:cubicBezTo>
                    <a:pt x="632460" y="2771140"/>
                    <a:pt x="589280" y="2559050"/>
                    <a:pt x="567690" y="2368550"/>
                  </a:cubicBezTo>
                  <a:cubicBezTo>
                    <a:pt x="542290" y="2137410"/>
                    <a:pt x="533400" y="1794510"/>
                    <a:pt x="529590" y="1596390"/>
                  </a:cubicBezTo>
                  <a:cubicBezTo>
                    <a:pt x="527050" y="1473200"/>
                    <a:pt x="514350" y="1343660"/>
                    <a:pt x="533400" y="1295400"/>
                  </a:cubicBezTo>
                  <a:cubicBezTo>
                    <a:pt x="541020" y="1276350"/>
                    <a:pt x="551180" y="1268730"/>
                    <a:pt x="562610" y="1262380"/>
                  </a:cubicBezTo>
                  <a:cubicBezTo>
                    <a:pt x="571500" y="1257300"/>
                    <a:pt x="581660" y="1254760"/>
                    <a:pt x="591820" y="1254760"/>
                  </a:cubicBezTo>
                  <a:cubicBezTo>
                    <a:pt x="601980" y="1254760"/>
                    <a:pt x="612140" y="1256030"/>
                    <a:pt x="621030" y="1261110"/>
                  </a:cubicBezTo>
                  <a:cubicBezTo>
                    <a:pt x="632460" y="1267460"/>
                    <a:pt x="641350" y="1276350"/>
                    <a:pt x="650240" y="1294130"/>
                  </a:cubicBezTo>
                  <a:cubicBezTo>
                    <a:pt x="668020" y="1332230"/>
                    <a:pt x="664210" y="1408430"/>
                    <a:pt x="683260" y="1497330"/>
                  </a:cubicBezTo>
                  <a:cubicBezTo>
                    <a:pt x="721360" y="1672590"/>
                    <a:pt x="897890" y="2172970"/>
                    <a:pt x="895350" y="2269490"/>
                  </a:cubicBezTo>
                  <a:cubicBezTo>
                    <a:pt x="895350" y="2292350"/>
                    <a:pt x="890270" y="2301240"/>
                    <a:pt x="881380" y="2311400"/>
                  </a:cubicBezTo>
                  <a:cubicBezTo>
                    <a:pt x="872490" y="2322830"/>
                    <a:pt x="857250" y="2331720"/>
                    <a:pt x="843280" y="2334260"/>
                  </a:cubicBezTo>
                  <a:cubicBezTo>
                    <a:pt x="829310" y="2336800"/>
                    <a:pt x="811530" y="2332990"/>
                    <a:pt x="800100" y="2325370"/>
                  </a:cubicBezTo>
                  <a:cubicBezTo>
                    <a:pt x="788670" y="2317750"/>
                    <a:pt x="777240" y="2299970"/>
                    <a:pt x="773430" y="2289810"/>
                  </a:cubicBezTo>
                  <a:cubicBezTo>
                    <a:pt x="770890" y="2283460"/>
                    <a:pt x="769620" y="2274570"/>
                    <a:pt x="770890" y="2274570"/>
                  </a:cubicBezTo>
                  <a:cubicBezTo>
                    <a:pt x="773430" y="2273300"/>
                    <a:pt x="793750" y="2311400"/>
                    <a:pt x="796290" y="2310130"/>
                  </a:cubicBezTo>
                  <a:cubicBezTo>
                    <a:pt x="800100" y="2308860"/>
                    <a:pt x="778510" y="2266950"/>
                    <a:pt x="770890" y="2223770"/>
                  </a:cubicBezTo>
                  <a:cubicBezTo>
                    <a:pt x="748030" y="2100580"/>
                    <a:pt x="731520" y="1682750"/>
                    <a:pt x="709930" y="1502410"/>
                  </a:cubicBezTo>
                  <a:cubicBezTo>
                    <a:pt x="697230" y="1393190"/>
                    <a:pt x="687070" y="1325880"/>
                    <a:pt x="669290" y="1239520"/>
                  </a:cubicBezTo>
                  <a:cubicBezTo>
                    <a:pt x="651510" y="1153160"/>
                    <a:pt x="596900" y="1032510"/>
                    <a:pt x="603250" y="981710"/>
                  </a:cubicBezTo>
                  <a:cubicBezTo>
                    <a:pt x="605790" y="958850"/>
                    <a:pt x="617220" y="943610"/>
                    <a:pt x="629920" y="934720"/>
                  </a:cubicBezTo>
                  <a:cubicBezTo>
                    <a:pt x="641350" y="927100"/>
                    <a:pt x="657860" y="924560"/>
                    <a:pt x="670560" y="925830"/>
                  </a:cubicBezTo>
                  <a:cubicBezTo>
                    <a:pt x="683260" y="927100"/>
                    <a:pt x="698500" y="935990"/>
                    <a:pt x="707390" y="946150"/>
                  </a:cubicBezTo>
                  <a:cubicBezTo>
                    <a:pt x="715010" y="956310"/>
                    <a:pt x="717550" y="962660"/>
                    <a:pt x="720090" y="985520"/>
                  </a:cubicBezTo>
                  <a:cubicBezTo>
                    <a:pt x="736600" y="1107440"/>
                    <a:pt x="674370" y="1875790"/>
                    <a:pt x="665480" y="2181860"/>
                  </a:cubicBezTo>
                  <a:cubicBezTo>
                    <a:pt x="659130" y="2373630"/>
                    <a:pt x="679450" y="2583180"/>
                    <a:pt x="657860" y="2647950"/>
                  </a:cubicBezTo>
                  <a:cubicBezTo>
                    <a:pt x="651510" y="2668270"/>
                    <a:pt x="643890" y="2674620"/>
                    <a:pt x="632460" y="2682240"/>
                  </a:cubicBezTo>
                  <a:cubicBezTo>
                    <a:pt x="621030" y="2689860"/>
                    <a:pt x="601980" y="2692400"/>
                    <a:pt x="589280" y="2691130"/>
                  </a:cubicBezTo>
                  <a:cubicBezTo>
                    <a:pt x="579120" y="2689860"/>
                    <a:pt x="570230" y="2686050"/>
                    <a:pt x="562610" y="2679700"/>
                  </a:cubicBezTo>
                  <a:cubicBezTo>
                    <a:pt x="553720" y="2672080"/>
                    <a:pt x="546100" y="2661920"/>
                    <a:pt x="539750" y="2642870"/>
                  </a:cubicBezTo>
                  <a:cubicBezTo>
                    <a:pt x="523240" y="2598420"/>
                    <a:pt x="515620" y="2501900"/>
                    <a:pt x="504190" y="2397760"/>
                  </a:cubicBezTo>
                  <a:cubicBezTo>
                    <a:pt x="485140" y="2219960"/>
                    <a:pt x="457200" y="1835150"/>
                    <a:pt x="455930" y="1668780"/>
                  </a:cubicBezTo>
                  <a:cubicBezTo>
                    <a:pt x="455930" y="1582420"/>
                    <a:pt x="449580" y="1507490"/>
                    <a:pt x="467360" y="1473200"/>
                  </a:cubicBezTo>
                  <a:cubicBezTo>
                    <a:pt x="476250" y="1456690"/>
                    <a:pt x="491490" y="1450340"/>
                    <a:pt x="502920" y="1446530"/>
                  </a:cubicBezTo>
                  <a:cubicBezTo>
                    <a:pt x="513080" y="1442720"/>
                    <a:pt x="521970" y="1442720"/>
                    <a:pt x="532130" y="1445260"/>
                  </a:cubicBezTo>
                  <a:cubicBezTo>
                    <a:pt x="543560" y="1447800"/>
                    <a:pt x="561340" y="1457960"/>
                    <a:pt x="568960" y="1468120"/>
                  </a:cubicBezTo>
                  <a:cubicBezTo>
                    <a:pt x="575310" y="1475740"/>
                    <a:pt x="575310" y="1480820"/>
                    <a:pt x="580390" y="1496060"/>
                  </a:cubicBezTo>
                  <a:cubicBezTo>
                    <a:pt x="601980" y="1568450"/>
                    <a:pt x="673100" y="1930400"/>
                    <a:pt x="695960" y="2128520"/>
                  </a:cubicBezTo>
                  <a:cubicBezTo>
                    <a:pt x="716280" y="2301240"/>
                    <a:pt x="723900" y="2503170"/>
                    <a:pt x="721360" y="2618740"/>
                  </a:cubicBezTo>
                  <a:cubicBezTo>
                    <a:pt x="720090" y="2682240"/>
                    <a:pt x="717550" y="2733040"/>
                    <a:pt x="708660" y="2766060"/>
                  </a:cubicBezTo>
                  <a:cubicBezTo>
                    <a:pt x="703580" y="2783840"/>
                    <a:pt x="699770" y="2796540"/>
                    <a:pt x="689610" y="2805430"/>
                  </a:cubicBezTo>
                  <a:cubicBezTo>
                    <a:pt x="679450" y="2814320"/>
                    <a:pt x="664210" y="2821940"/>
                    <a:pt x="650240" y="2821940"/>
                  </a:cubicBezTo>
                  <a:cubicBezTo>
                    <a:pt x="637540" y="2821940"/>
                    <a:pt x="619760" y="2816860"/>
                    <a:pt x="609600" y="2809240"/>
                  </a:cubicBezTo>
                  <a:cubicBezTo>
                    <a:pt x="599440" y="2800350"/>
                    <a:pt x="594360" y="2791460"/>
                    <a:pt x="588010" y="2772410"/>
                  </a:cubicBezTo>
                  <a:cubicBezTo>
                    <a:pt x="570230" y="2725420"/>
                    <a:pt x="560070" y="2597150"/>
                    <a:pt x="541020" y="2513330"/>
                  </a:cubicBezTo>
                  <a:cubicBezTo>
                    <a:pt x="521970" y="2432050"/>
                    <a:pt x="494030" y="2358390"/>
                    <a:pt x="473710" y="2277110"/>
                  </a:cubicBezTo>
                  <a:cubicBezTo>
                    <a:pt x="453390" y="2193290"/>
                    <a:pt x="444500" y="2113280"/>
                    <a:pt x="420370" y="2016760"/>
                  </a:cubicBezTo>
                  <a:cubicBezTo>
                    <a:pt x="389890" y="1894840"/>
                    <a:pt x="299720" y="1663700"/>
                    <a:pt x="300990" y="1607820"/>
                  </a:cubicBezTo>
                  <a:cubicBezTo>
                    <a:pt x="300990" y="1592580"/>
                    <a:pt x="304800" y="1587500"/>
                    <a:pt x="311150" y="1579880"/>
                  </a:cubicBezTo>
                  <a:cubicBezTo>
                    <a:pt x="318770" y="1569720"/>
                    <a:pt x="334010" y="1558290"/>
                    <a:pt x="347980" y="1554480"/>
                  </a:cubicBezTo>
                  <a:cubicBezTo>
                    <a:pt x="361950" y="1550670"/>
                    <a:pt x="379730" y="1551940"/>
                    <a:pt x="392430" y="1559560"/>
                  </a:cubicBezTo>
                  <a:cubicBezTo>
                    <a:pt x="406400" y="1568450"/>
                    <a:pt x="425450" y="1591310"/>
                    <a:pt x="425450" y="1607820"/>
                  </a:cubicBezTo>
                  <a:cubicBezTo>
                    <a:pt x="425450" y="1624330"/>
                    <a:pt x="400050" y="1638300"/>
                    <a:pt x="393700" y="1657350"/>
                  </a:cubicBezTo>
                  <a:cubicBezTo>
                    <a:pt x="386080" y="1678940"/>
                    <a:pt x="387350" y="1692910"/>
                    <a:pt x="384810" y="1733550"/>
                  </a:cubicBezTo>
                  <a:cubicBezTo>
                    <a:pt x="375920" y="1889760"/>
                    <a:pt x="414020" y="2762250"/>
                    <a:pt x="386080" y="2882900"/>
                  </a:cubicBezTo>
                  <a:cubicBezTo>
                    <a:pt x="381000" y="2907030"/>
                    <a:pt x="375920" y="2913380"/>
                    <a:pt x="365760" y="2923540"/>
                  </a:cubicBezTo>
                  <a:cubicBezTo>
                    <a:pt x="355600" y="2933700"/>
                    <a:pt x="337820" y="2941320"/>
                    <a:pt x="323850" y="2941320"/>
                  </a:cubicBezTo>
                  <a:cubicBezTo>
                    <a:pt x="309880" y="2941320"/>
                    <a:pt x="290830" y="2933700"/>
                    <a:pt x="280670" y="2926080"/>
                  </a:cubicBezTo>
                  <a:cubicBezTo>
                    <a:pt x="271780" y="2919730"/>
                    <a:pt x="267970" y="2914650"/>
                    <a:pt x="262890" y="2900680"/>
                  </a:cubicBezTo>
                  <a:cubicBezTo>
                    <a:pt x="247650" y="2863850"/>
                    <a:pt x="231140" y="2767330"/>
                    <a:pt x="220980" y="2673350"/>
                  </a:cubicBezTo>
                  <a:cubicBezTo>
                    <a:pt x="205740" y="2523490"/>
                    <a:pt x="194310" y="2209800"/>
                    <a:pt x="204470" y="2082800"/>
                  </a:cubicBezTo>
                  <a:cubicBezTo>
                    <a:pt x="209550" y="2021840"/>
                    <a:pt x="212090" y="1977390"/>
                    <a:pt x="228600" y="1949450"/>
                  </a:cubicBezTo>
                  <a:cubicBezTo>
                    <a:pt x="238760" y="1931670"/>
                    <a:pt x="256540" y="1920240"/>
                    <a:pt x="271780" y="1916430"/>
                  </a:cubicBezTo>
                  <a:cubicBezTo>
                    <a:pt x="285750" y="1912620"/>
                    <a:pt x="302260" y="1917700"/>
                    <a:pt x="313690" y="1924050"/>
                  </a:cubicBezTo>
                  <a:cubicBezTo>
                    <a:pt x="325120" y="1930400"/>
                    <a:pt x="330200" y="1938020"/>
                    <a:pt x="339090" y="1957070"/>
                  </a:cubicBezTo>
                  <a:cubicBezTo>
                    <a:pt x="369570" y="2019300"/>
                    <a:pt x="425450" y="2254250"/>
                    <a:pt x="459740" y="2393950"/>
                  </a:cubicBezTo>
                  <a:cubicBezTo>
                    <a:pt x="491490" y="2522220"/>
                    <a:pt x="530860" y="2682240"/>
                    <a:pt x="538480" y="2766060"/>
                  </a:cubicBezTo>
                  <a:cubicBezTo>
                    <a:pt x="542290" y="2809240"/>
                    <a:pt x="543560" y="2839720"/>
                    <a:pt x="535940" y="2863850"/>
                  </a:cubicBezTo>
                  <a:cubicBezTo>
                    <a:pt x="530860" y="2879090"/>
                    <a:pt x="523240" y="2891790"/>
                    <a:pt x="511810" y="2899410"/>
                  </a:cubicBezTo>
                  <a:cubicBezTo>
                    <a:pt x="500380" y="2907030"/>
                    <a:pt x="482600" y="2910840"/>
                    <a:pt x="468630" y="2909570"/>
                  </a:cubicBezTo>
                  <a:cubicBezTo>
                    <a:pt x="454660" y="2908300"/>
                    <a:pt x="439420" y="2899410"/>
                    <a:pt x="430530" y="2889250"/>
                  </a:cubicBezTo>
                  <a:cubicBezTo>
                    <a:pt x="421640" y="2879090"/>
                    <a:pt x="419100" y="2872740"/>
                    <a:pt x="415290" y="2848610"/>
                  </a:cubicBezTo>
                  <a:cubicBezTo>
                    <a:pt x="392430" y="2724150"/>
                    <a:pt x="408940" y="1871980"/>
                    <a:pt x="420370" y="1629410"/>
                  </a:cubicBezTo>
                  <a:cubicBezTo>
                    <a:pt x="425450" y="1526540"/>
                    <a:pt x="422910" y="1449070"/>
                    <a:pt x="439420" y="1409700"/>
                  </a:cubicBezTo>
                  <a:cubicBezTo>
                    <a:pt x="447040" y="1393190"/>
                    <a:pt x="453390" y="1384300"/>
                    <a:pt x="466090" y="1377950"/>
                  </a:cubicBezTo>
                  <a:cubicBezTo>
                    <a:pt x="480060" y="1371600"/>
                    <a:pt x="506730" y="1369060"/>
                    <a:pt x="520700" y="1376680"/>
                  </a:cubicBezTo>
                  <a:cubicBezTo>
                    <a:pt x="534670" y="1384300"/>
                    <a:pt x="542290" y="1395730"/>
                    <a:pt x="552450" y="1419860"/>
                  </a:cubicBezTo>
                  <a:cubicBezTo>
                    <a:pt x="585470" y="1499870"/>
                    <a:pt x="612140" y="1784350"/>
                    <a:pt x="637540" y="1982470"/>
                  </a:cubicBezTo>
                  <a:cubicBezTo>
                    <a:pt x="665480" y="2204720"/>
                    <a:pt x="693420" y="2479040"/>
                    <a:pt x="711200" y="2691130"/>
                  </a:cubicBezTo>
                  <a:cubicBezTo>
                    <a:pt x="725170" y="2862580"/>
                    <a:pt x="758190" y="3089910"/>
                    <a:pt x="741680" y="3157220"/>
                  </a:cubicBezTo>
                  <a:cubicBezTo>
                    <a:pt x="736600" y="3177540"/>
                    <a:pt x="730250" y="3185160"/>
                    <a:pt x="720090" y="3194050"/>
                  </a:cubicBezTo>
                  <a:cubicBezTo>
                    <a:pt x="709930" y="3202940"/>
                    <a:pt x="692150" y="3209290"/>
                    <a:pt x="678180" y="3208020"/>
                  </a:cubicBezTo>
                  <a:cubicBezTo>
                    <a:pt x="664210" y="3206750"/>
                    <a:pt x="648970" y="3200400"/>
                    <a:pt x="638810" y="3190240"/>
                  </a:cubicBezTo>
                  <a:cubicBezTo>
                    <a:pt x="627380" y="3178810"/>
                    <a:pt x="624840" y="3166110"/>
                    <a:pt x="618490" y="3136900"/>
                  </a:cubicBezTo>
                  <a:cubicBezTo>
                    <a:pt x="590550" y="3012440"/>
                    <a:pt x="565150" y="2435860"/>
                    <a:pt x="537210" y="2139950"/>
                  </a:cubicBezTo>
                  <a:cubicBezTo>
                    <a:pt x="514350" y="1901190"/>
                    <a:pt x="495300" y="1706880"/>
                    <a:pt x="468630" y="1494790"/>
                  </a:cubicBezTo>
                  <a:cubicBezTo>
                    <a:pt x="441960" y="1286510"/>
                    <a:pt x="386080" y="995680"/>
                    <a:pt x="377190" y="876300"/>
                  </a:cubicBezTo>
                  <a:cubicBezTo>
                    <a:pt x="373380" y="828040"/>
                    <a:pt x="368300" y="797560"/>
                    <a:pt x="377190" y="773430"/>
                  </a:cubicBezTo>
                  <a:cubicBezTo>
                    <a:pt x="382270" y="758190"/>
                    <a:pt x="392430" y="745490"/>
                    <a:pt x="403860" y="739140"/>
                  </a:cubicBezTo>
                  <a:cubicBezTo>
                    <a:pt x="415290" y="732790"/>
                    <a:pt x="433070" y="730250"/>
                    <a:pt x="444500" y="731520"/>
                  </a:cubicBezTo>
                  <a:cubicBezTo>
                    <a:pt x="454660" y="732790"/>
                    <a:pt x="463550" y="735330"/>
                    <a:pt x="471170" y="742950"/>
                  </a:cubicBezTo>
                  <a:cubicBezTo>
                    <a:pt x="481330" y="753110"/>
                    <a:pt x="488950" y="765810"/>
                    <a:pt x="494030" y="793750"/>
                  </a:cubicBezTo>
                  <a:cubicBezTo>
                    <a:pt x="511810" y="894080"/>
                    <a:pt x="454660" y="1276350"/>
                    <a:pt x="439420" y="1516380"/>
                  </a:cubicBezTo>
                  <a:cubicBezTo>
                    <a:pt x="424180" y="1756410"/>
                    <a:pt x="419100" y="2065020"/>
                    <a:pt x="405130" y="2233930"/>
                  </a:cubicBezTo>
                  <a:cubicBezTo>
                    <a:pt x="397510" y="2326640"/>
                    <a:pt x="393700" y="2415540"/>
                    <a:pt x="378460" y="2449830"/>
                  </a:cubicBezTo>
                  <a:cubicBezTo>
                    <a:pt x="373380" y="2462530"/>
                    <a:pt x="368300" y="2466340"/>
                    <a:pt x="359410" y="2471420"/>
                  </a:cubicBezTo>
                  <a:cubicBezTo>
                    <a:pt x="349250" y="2477770"/>
                    <a:pt x="331470" y="2482850"/>
                    <a:pt x="318770" y="2481580"/>
                  </a:cubicBezTo>
                  <a:cubicBezTo>
                    <a:pt x="306070" y="2480310"/>
                    <a:pt x="289560" y="2472690"/>
                    <a:pt x="280670" y="2462530"/>
                  </a:cubicBezTo>
                  <a:cubicBezTo>
                    <a:pt x="271780" y="2452370"/>
                    <a:pt x="269240" y="2446020"/>
                    <a:pt x="265430" y="2421890"/>
                  </a:cubicBezTo>
                  <a:cubicBezTo>
                    <a:pt x="242570" y="2297430"/>
                    <a:pt x="232410" y="1332230"/>
                    <a:pt x="260350" y="1209040"/>
                  </a:cubicBezTo>
                  <a:cubicBezTo>
                    <a:pt x="265430" y="1186180"/>
                    <a:pt x="269240" y="1178560"/>
                    <a:pt x="279400" y="1169670"/>
                  </a:cubicBezTo>
                  <a:cubicBezTo>
                    <a:pt x="289560" y="1160780"/>
                    <a:pt x="306070" y="1154430"/>
                    <a:pt x="318770" y="1153160"/>
                  </a:cubicBezTo>
                  <a:cubicBezTo>
                    <a:pt x="328930" y="1151890"/>
                    <a:pt x="339090" y="1154430"/>
                    <a:pt x="347980" y="1159510"/>
                  </a:cubicBezTo>
                  <a:cubicBezTo>
                    <a:pt x="358140" y="1165860"/>
                    <a:pt x="369570" y="1169670"/>
                    <a:pt x="377190" y="1189990"/>
                  </a:cubicBezTo>
                  <a:cubicBezTo>
                    <a:pt x="411480" y="1282700"/>
                    <a:pt x="363220" y="1986280"/>
                    <a:pt x="327660" y="2099310"/>
                  </a:cubicBezTo>
                  <a:cubicBezTo>
                    <a:pt x="318770" y="2128520"/>
                    <a:pt x="311150" y="2139950"/>
                    <a:pt x="297180" y="2148840"/>
                  </a:cubicBezTo>
                  <a:cubicBezTo>
                    <a:pt x="284480" y="2156460"/>
                    <a:pt x="266700" y="2160270"/>
                    <a:pt x="252730" y="2156460"/>
                  </a:cubicBezTo>
                  <a:cubicBezTo>
                    <a:pt x="237490" y="2152650"/>
                    <a:pt x="222250" y="2142490"/>
                    <a:pt x="208280" y="2119630"/>
                  </a:cubicBezTo>
                  <a:cubicBezTo>
                    <a:pt x="171450" y="2059940"/>
                    <a:pt x="138430" y="1858010"/>
                    <a:pt x="111760" y="1729740"/>
                  </a:cubicBezTo>
                  <a:cubicBezTo>
                    <a:pt x="85090" y="1605280"/>
                    <a:pt x="36830" y="1417320"/>
                    <a:pt x="46990" y="1360170"/>
                  </a:cubicBezTo>
                  <a:cubicBezTo>
                    <a:pt x="50800" y="1341120"/>
                    <a:pt x="57150" y="1332230"/>
                    <a:pt x="67310" y="1324610"/>
                  </a:cubicBezTo>
                  <a:cubicBezTo>
                    <a:pt x="77470" y="1316990"/>
                    <a:pt x="93980" y="1311910"/>
                    <a:pt x="106680" y="1311910"/>
                  </a:cubicBezTo>
                  <a:cubicBezTo>
                    <a:pt x="119380" y="1311910"/>
                    <a:pt x="134620" y="1318260"/>
                    <a:pt x="143510" y="1327150"/>
                  </a:cubicBezTo>
                  <a:cubicBezTo>
                    <a:pt x="152400" y="1336040"/>
                    <a:pt x="163830" y="1362710"/>
                    <a:pt x="161290" y="1363980"/>
                  </a:cubicBezTo>
                  <a:cubicBezTo>
                    <a:pt x="158750" y="1366520"/>
                    <a:pt x="114300" y="1309370"/>
                    <a:pt x="107950" y="1313180"/>
                  </a:cubicBezTo>
                  <a:cubicBezTo>
                    <a:pt x="97790" y="1319530"/>
                    <a:pt x="161290" y="1426210"/>
                    <a:pt x="180340" y="1515110"/>
                  </a:cubicBezTo>
                  <a:cubicBezTo>
                    <a:pt x="214630" y="1673860"/>
                    <a:pt x="207010" y="1955800"/>
                    <a:pt x="232410" y="2194560"/>
                  </a:cubicBezTo>
                  <a:cubicBezTo>
                    <a:pt x="261620" y="2462530"/>
                    <a:pt x="326390" y="2815590"/>
                    <a:pt x="351790" y="3045460"/>
                  </a:cubicBezTo>
                  <a:cubicBezTo>
                    <a:pt x="369570" y="3201670"/>
                    <a:pt x="393700" y="3387090"/>
                    <a:pt x="383540" y="3439160"/>
                  </a:cubicBezTo>
                  <a:cubicBezTo>
                    <a:pt x="381000" y="3453130"/>
                    <a:pt x="377190" y="3456940"/>
                    <a:pt x="370840" y="3464560"/>
                  </a:cubicBezTo>
                  <a:cubicBezTo>
                    <a:pt x="361950" y="3473450"/>
                    <a:pt x="345440" y="3483610"/>
                    <a:pt x="332740" y="3484880"/>
                  </a:cubicBezTo>
                  <a:cubicBezTo>
                    <a:pt x="320040" y="3486150"/>
                    <a:pt x="302260" y="3481070"/>
                    <a:pt x="292100" y="3474720"/>
                  </a:cubicBezTo>
                  <a:cubicBezTo>
                    <a:pt x="283210" y="3469640"/>
                    <a:pt x="279400" y="3468370"/>
                    <a:pt x="273050" y="3453130"/>
                  </a:cubicBezTo>
                  <a:cubicBezTo>
                    <a:pt x="224790" y="3324860"/>
                    <a:pt x="233680" y="1526540"/>
                    <a:pt x="264160" y="1356360"/>
                  </a:cubicBezTo>
                  <a:cubicBezTo>
                    <a:pt x="267970" y="1332230"/>
                    <a:pt x="270510" y="1325880"/>
                    <a:pt x="279400" y="1315720"/>
                  </a:cubicBezTo>
                  <a:cubicBezTo>
                    <a:pt x="288290" y="1305560"/>
                    <a:pt x="304800" y="1296670"/>
                    <a:pt x="318770" y="1295400"/>
                  </a:cubicBezTo>
                  <a:cubicBezTo>
                    <a:pt x="332740" y="1294130"/>
                    <a:pt x="349250" y="1297940"/>
                    <a:pt x="360680" y="1305560"/>
                  </a:cubicBezTo>
                  <a:cubicBezTo>
                    <a:pt x="372110" y="1313180"/>
                    <a:pt x="378460" y="1318260"/>
                    <a:pt x="386080" y="1341120"/>
                  </a:cubicBezTo>
                  <a:cubicBezTo>
                    <a:pt x="424180" y="1459230"/>
                    <a:pt x="422910" y="2442210"/>
                    <a:pt x="388620" y="2580640"/>
                  </a:cubicBezTo>
                  <a:cubicBezTo>
                    <a:pt x="381000" y="2609850"/>
                    <a:pt x="375920" y="2621280"/>
                    <a:pt x="361950" y="2631440"/>
                  </a:cubicBezTo>
                  <a:cubicBezTo>
                    <a:pt x="347980" y="2641600"/>
                    <a:pt x="318770" y="2644140"/>
                    <a:pt x="303530" y="2639060"/>
                  </a:cubicBezTo>
                  <a:cubicBezTo>
                    <a:pt x="289560" y="2635250"/>
                    <a:pt x="276860" y="2621280"/>
                    <a:pt x="270510" y="2609850"/>
                  </a:cubicBezTo>
                  <a:cubicBezTo>
                    <a:pt x="265430" y="2600960"/>
                    <a:pt x="265430" y="2597150"/>
                    <a:pt x="262890" y="2580640"/>
                  </a:cubicBezTo>
                  <a:cubicBezTo>
                    <a:pt x="250190" y="2477770"/>
                    <a:pt x="240030" y="1586230"/>
                    <a:pt x="264160" y="1469390"/>
                  </a:cubicBezTo>
                  <a:cubicBezTo>
                    <a:pt x="269240" y="1446530"/>
                    <a:pt x="271780" y="1440180"/>
                    <a:pt x="280670" y="1430020"/>
                  </a:cubicBezTo>
                  <a:cubicBezTo>
                    <a:pt x="289560" y="1419860"/>
                    <a:pt x="306070" y="1410970"/>
                    <a:pt x="318770" y="1409700"/>
                  </a:cubicBezTo>
                  <a:cubicBezTo>
                    <a:pt x="332740" y="1408430"/>
                    <a:pt x="349250" y="1413510"/>
                    <a:pt x="360680" y="1421130"/>
                  </a:cubicBezTo>
                  <a:cubicBezTo>
                    <a:pt x="370840" y="1428750"/>
                    <a:pt x="377190" y="1436370"/>
                    <a:pt x="383540" y="1456690"/>
                  </a:cubicBezTo>
                  <a:cubicBezTo>
                    <a:pt x="407670" y="1543050"/>
                    <a:pt x="377190" y="2009140"/>
                    <a:pt x="360680" y="2181860"/>
                  </a:cubicBezTo>
                  <a:cubicBezTo>
                    <a:pt x="351790" y="2278380"/>
                    <a:pt x="339090" y="2346960"/>
                    <a:pt x="325120" y="2406650"/>
                  </a:cubicBezTo>
                  <a:cubicBezTo>
                    <a:pt x="314960" y="2446020"/>
                    <a:pt x="295910" y="2477770"/>
                    <a:pt x="292100" y="2504440"/>
                  </a:cubicBezTo>
                  <a:cubicBezTo>
                    <a:pt x="289560" y="2522220"/>
                    <a:pt x="299720" y="2536190"/>
                    <a:pt x="294640" y="2550160"/>
                  </a:cubicBezTo>
                  <a:cubicBezTo>
                    <a:pt x="289560" y="2564130"/>
                    <a:pt x="278130" y="2579370"/>
                    <a:pt x="264160" y="2585720"/>
                  </a:cubicBezTo>
                  <a:cubicBezTo>
                    <a:pt x="248920" y="2593340"/>
                    <a:pt x="220980" y="2595880"/>
                    <a:pt x="203200" y="2588260"/>
                  </a:cubicBezTo>
                  <a:cubicBezTo>
                    <a:pt x="181610" y="2578100"/>
                    <a:pt x="165100" y="2553970"/>
                    <a:pt x="147320" y="2519680"/>
                  </a:cubicBezTo>
                  <a:cubicBezTo>
                    <a:pt x="107950" y="2446020"/>
                    <a:pt x="58420" y="2245360"/>
                    <a:pt x="34290" y="2136140"/>
                  </a:cubicBezTo>
                  <a:cubicBezTo>
                    <a:pt x="16510" y="2057400"/>
                    <a:pt x="2540" y="2000250"/>
                    <a:pt x="1270" y="1927860"/>
                  </a:cubicBezTo>
                  <a:cubicBezTo>
                    <a:pt x="0" y="1850390"/>
                    <a:pt x="36830" y="1739900"/>
                    <a:pt x="33020" y="1686560"/>
                  </a:cubicBezTo>
                  <a:cubicBezTo>
                    <a:pt x="31750" y="1658620"/>
                    <a:pt x="13970" y="1642110"/>
                    <a:pt x="16510" y="1624330"/>
                  </a:cubicBezTo>
                  <a:cubicBezTo>
                    <a:pt x="19050" y="1609090"/>
                    <a:pt x="30480" y="1592580"/>
                    <a:pt x="43180" y="1583690"/>
                  </a:cubicBezTo>
                  <a:cubicBezTo>
                    <a:pt x="55880" y="1574800"/>
                    <a:pt x="72390" y="1567180"/>
                    <a:pt x="91440" y="1570990"/>
                  </a:cubicBezTo>
                  <a:cubicBezTo>
                    <a:pt x="123190" y="1577340"/>
                    <a:pt x="170180" y="1617980"/>
                    <a:pt x="209550" y="1654810"/>
                  </a:cubicBezTo>
                  <a:cubicBezTo>
                    <a:pt x="261620" y="1703070"/>
                    <a:pt x="323850" y="1780540"/>
                    <a:pt x="369570" y="1844040"/>
                  </a:cubicBezTo>
                  <a:cubicBezTo>
                    <a:pt x="410210" y="1901190"/>
                    <a:pt x="468630" y="1974850"/>
                    <a:pt x="471170" y="2014220"/>
                  </a:cubicBezTo>
                  <a:cubicBezTo>
                    <a:pt x="472440" y="2033270"/>
                    <a:pt x="462280" y="2048510"/>
                    <a:pt x="452120" y="2059940"/>
                  </a:cubicBezTo>
                  <a:cubicBezTo>
                    <a:pt x="441960" y="2071370"/>
                    <a:pt x="422910" y="2080260"/>
                    <a:pt x="407670" y="2081530"/>
                  </a:cubicBezTo>
                  <a:cubicBezTo>
                    <a:pt x="392430" y="2082800"/>
                    <a:pt x="373380" y="2076450"/>
                    <a:pt x="360680" y="2067560"/>
                  </a:cubicBezTo>
                  <a:cubicBezTo>
                    <a:pt x="347980" y="2058670"/>
                    <a:pt x="340360" y="2048510"/>
                    <a:pt x="334010" y="2026920"/>
                  </a:cubicBezTo>
                  <a:cubicBezTo>
                    <a:pt x="318770" y="1973580"/>
                    <a:pt x="325120" y="1803400"/>
                    <a:pt x="347980" y="1715770"/>
                  </a:cubicBezTo>
                  <a:cubicBezTo>
                    <a:pt x="365760" y="1645920"/>
                    <a:pt x="401320" y="1562100"/>
                    <a:pt x="435610" y="1537970"/>
                  </a:cubicBezTo>
                  <a:cubicBezTo>
                    <a:pt x="454660" y="1525270"/>
                    <a:pt x="481330" y="1526540"/>
                    <a:pt x="497840" y="1531620"/>
                  </a:cubicBezTo>
                  <a:cubicBezTo>
                    <a:pt x="513080" y="1536700"/>
                    <a:pt x="524510" y="1546860"/>
                    <a:pt x="533400" y="1563370"/>
                  </a:cubicBezTo>
                  <a:cubicBezTo>
                    <a:pt x="549910" y="1592580"/>
                    <a:pt x="553720" y="1643380"/>
                    <a:pt x="557530" y="1708150"/>
                  </a:cubicBezTo>
                  <a:cubicBezTo>
                    <a:pt x="565150" y="1838960"/>
                    <a:pt x="546100" y="2161540"/>
                    <a:pt x="528320" y="2301240"/>
                  </a:cubicBezTo>
                  <a:cubicBezTo>
                    <a:pt x="518160" y="2378710"/>
                    <a:pt x="505460" y="2425700"/>
                    <a:pt x="490220" y="2480310"/>
                  </a:cubicBezTo>
                  <a:cubicBezTo>
                    <a:pt x="477520" y="2528570"/>
                    <a:pt x="463550" y="2574290"/>
                    <a:pt x="447040" y="2614930"/>
                  </a:cubicBezTo>
                  <a:cubicBezTo>
                    <a:pt x="433070" y="2649220"/>
                    <a:pt x="426720" y="2697480"/>
                    <a:pt x="398780" y="2707640"/>
                  </a:cubicBezTo>
                  <a:cubicBezTo>
                    <a:pt x="361950" y="2720340"/>
                    <a:pt x="257810" y="2683510"/>
                    <a:pt x="228600" y="2632710"/>
                  </a:cubicBezTo>
                  <a:cubicBezTo>
                    <a:pt x="187960" y="2561590"/>
                    <a:pt x="243840" y="2390140"/>
                    <a:pt x="270510" y="2263140"/>
                  </a:cubicBezTo>
                  <a:cubicBezTo>
                    <a:pt x="299720" y="2122170"/>
                    <a:pt x="381000" y="1934210"/>
                    <a:pt x="406400" y="1826260"/>
                  </a:cubicBezTo>
                  <a:cubicBezTo>
                    <a:pt x="420370" y="1765300"/>
                    <a:pt x="415290" y="1710690"/>
                    <a:pt x="430530" y="1680210"/>
                  </a:cubicBezTo>
                  <a:cubicBezTo>
                    <a:pt x="439420" y="1662430"/>
                    <a:pt x="452120" y="1651000"/>
                    <a:pt x="466090" y="1644650"/>
                  </a:cubicBezTo>
                  <a:cubicBezTo>
                    <a:pt x="480060" y="1638300"/>
                    <a:pt x="500380" y="1637030"/>
                    <a:pt x="515620" y="1640840"/>
                  </a:cubicBezTo>
                  <a:cubicBezTo>
                    <a:pt x="530860" y="1644650"/>
                    <a:pt x="547370" y="1658620"/>
                    <a:pt x="554990" y="1671320"/>
                  </a:cubicBezTo>
                  <a:cubicBezTo>
                    <a:pt x="562610" y="1684020"/>
                    <a:pt x="563880" y="1719580"/>
                    <a:pt x="563880" y="171958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71" id="71"/>
          <p:cNvGrpSpPr/>
          <p:nvPr/>
        </p:nvGrpSpPr>
        <p:grpSpPr>
          <a:xfrm rot="0">
            <a:off x="-7577837" y="6738217"/>
            <a:ext cx="10012427" cy="776777"/>
            <a:chOff x="0" y="0"/>
            <a:chExt cx="4452620" cy="34544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49530" y="40640"/>
              <a:ext cx="4353560" cy="254000"/>
            </a:xfrm>
            <a:custGeom>
              <a:avLst/>
              <a:gdLst/>
              <a:ahLst/>
              <a:cxnLst/>
              <a:rect r="r" b="b" t="t" l="l"/>
              <a:pathLst>
                <a:path h="254000" w="4353560">
                  <a:moveTo>
                    <a:pt x="4288790" y="254000"/>
                  </a:moveTo>
                  <a:cubicBezTo>
                    <a:pt x="787400" y="241300"/>
                    <a:pt x="666750" y="238760"/>
                    <a:pt x="557530" y="215900"/>
                  </a:cubicBezTo>
                  <a:cubicBezTo>
                    <a:pt x="492760" y="203200"/>
                    <a:pt x="467360" y="176530"/>
                    <a:pt x="405130" y="163830"/>
                  </a:cubicBezTo>
                  <a:cubicBezTo>
                    <a:pt x="314960" y="144780"/>
                    <a:pt x="127000" y="157480"/>
                    <a:pt x="63500" y="138430"/>
                  </a:cubicBezTo>
                  <a:cubicBezTo>
                    <a:pt x="36830" y="130810"/>
                    <a:pt x="21590" y="121920"/>
                    <a:pt x="11430" y="109220"/>
                  </a:cubicBezTo>
                  <a:cubicBezTo>
                    <a:pt x="2540" y="97790"/>
                    <a:pt x="0" y="81280"/>
                    <a:pt x="1270" y="68580"/>
                  </a:cubicBezTo>
                  <a:cubicBezTo>
                    <a:pt x="2540" y="55880"/>
                    <a:pt x="8890" y="40640"/>
                    <a:pt x="17780" y="30480"/>
                  </a:cubicBezTo>
                  <a:cubicBezTo>
                    <a:pt x="26670" y="20320"/>
                    <a:pt x="39370" y="11430"/>
                    <a:pt x="53340" y="10160"/>
                  </a:cubicBezTo>
                  <a:cubicBezTo>
                    <a:pt x="69850" y="8890"/>
                    <a:pt x="99060" y="15240"/>
                    <a:pt x="111760" y="27940"/>
                  </a:cubicBezTo>
                  <a:cubicBezTo>
                    <a:pt x="124460" y="40640"/>
                    <a:pt x="132080" y="69850"/>
                    <a:pt x="129540" y="86360"/>
                  </a:cubicBezTo>
                  <a:cubicBezTo>
                    <a:pt x="128270" y="100330"/>
                    <a:pt x="118110" y="113030"/>
                    <a:pt x="107950" y="121920"/>
                  </a:cubicBezTo>
                  <a:cubicBezTo>
                    <a:pt x="97790" y="130810"/>
                    <a:pt x="83820" y="137160"/>
                    <a:pt x="71120" y="138430"/>
                  </a:cubicBezTo>
                  <a:cubicBezTo>
                    <a:pt x="58420" y="139700"/>
                    <a:pt x="41910" y="137160"/>
                    <a:pt x="30480" y="128270"/>
                  </a:cubicBezTo>
                  <a:cubicBezTo>
                    <a:pt x="17780" y="118110"/>
                    <a:pt x="2540" y="92710"/>
                    <a:pt x="1270" y="76200"/>
                  </a:cubicBezTo>
                  <a:cubicBezTo>
                    <a:pt x="0" y="62230"/>
                    <a:pt x="3810" y="46990"/>
                    <a:pt x="12700" y="36830"/>
                  </a:cubicBezTo>
                  <a:cubicBezTo>
                    <a:pt x="22860" y="24130"/>
                    <a:pt x="41910" y="15240"/>
                    <a:pt x="67310" y="10160"/>
                  </a:cubicBezTo>
                  <a:cubicBezTo>
                    <a:pt x="118110" y="0"/>
                    <a:pt x="240030" y="21590"/>
                    <a:pt x="308610" y="30480"/>
                  </a:cubicBezTo>
                  <a:cubicBezTo>
                    <a:pt x="360680" y="38100"/>
                    <a:pt x="401320" y="43180"/>
                    <a:pt x="444500" y="55880"/>
                  </a:cubicBezTo>
                  <a:cubicBezTo>
                    <a:pt x="486410" y="67310"/>
                    <a:pt x="511810" y="90170"/>
                    <a:pt x="566420" y="101600"/>
                  </a:cubicBezTo>
                  <a:cubicBezTo>
                    <a:pt x="666750" y="123190"/>
                    <a:pt x="791210" y="125730"/>
                    <a:pt x="1005840" y="133350"/>
                  </a:cubicBezTo>
                  <a:cubicBezTo>
                    <a:pt x="1591310" y="153670"/>
                    <a:pt x="4067810" y="86360"/>
                    <a:pt x="4288790" y="128270"/>
                  </a:cubicBezTo>
                  <a:cubicBezTo>
                    <a:pt x="4314190" y="133350"/>
                    <a:pt x="4320540" y="135890"/>
                    <a:pt x="4330700" y="144780"/>
                  </a:cubicBezTo>
                  <a:cubicBezTo>
                    <a:pt x="4340860" y="153670"/>
                    <a:pt x="4351020" y="170180"/>
                    <a:pt x="4352290" y="184150"/>
                  </a:cubicBezTo>
                  <a:cubicBezTo>
                    <a:pt x="4353560" y="200660"/>
                    <a:pt x="4342130" y="227330"/>
                    <a:pt x="4330700" y="238760"/>
                  </a:cubicBezTo>
                  <a:cubicBezTo>
                    <a:pt x="4320540" y="248920"/>
                    <a:pt x="4288790" y="254000"/>
                    <a:pt x="4288790" y="25400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-1707194" y="-1361972"/>
            <a:ext cx="4789990" cy="8810522"/>
            <a:chOff x="0" y="0"/>
            <a:chExt cx="2112984" cy="388654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59801" y="87738"/>
              <a:ext cx="2062073" cy="3749007"/>
            </a:xfrm>
            <a:custGeom>
              <a:avLst/>
              <a:gdLst/>
              <a:ahLst/>
              <a:cxnLst/>
              <a:rect r="r" b="b" t="t" l="l"/>
              <a:pathLst>
                <a:path h="3749007" w="2062073">
                  <a:moveTo>
                    <a:pt x="1058984" y="3407541"/>
                  </a:moveTo>
                  <a:cubicBezTo>
                    <a:pt x="764961" y="2328605"/>
                    <a:pt x="702667" y="1996624"/>
                    <a:pt x="650341" y="1707327"/>
                  </a:cubicBezTo>
                  <a:cubicBezTo>
                    <a:pt x="605490" y="1448857"/>
                    <a:pt x="558147" y="1211728"/>
                    <a:pt x="538213" y="972228"/>
                  </a:cubicBezTo>
                  <a:cubicBezTo>
                    <a:pt x="518280" y="744584"/>
                    <a:pt x="475920" y="452916"/>
                    <a:pt x="523263" y="303524"/>
                  </a:cubicBezTo>
                  <a:cubicBezTo>
                    <a:pt x="550672" y="215787"/>
                    <a:pt x="590540" y="156505"/>
                    <a:pt x="660308" y="118564"/>
                  </a:cubicBezTo>
                  <a:cubicBezTo>
                    <a:pt x="752502" y="68767"/>
                    <a:pt x="959315" y="113821"/>
                    <a:pt x="1058984" y="90109"/>
                  </a:cubicBezTo>
                  <a:cubicBezTo>
                    <a:pt x="1123769" y="75881"/>
                    <a:pt x="1148686" y="42683"/>
                    <a:pt x="1213471" y="28455"/>
                  </a:cubicBezTo>
                  <a:cubicBezTo>
                    <a:pt x="1308157" y="7113"/>
                    <a:pt x="1470119" y="0"/>
                    <a:pt x="1579755" y="7113"/>
                  </a:cubicBezTo>
                  <a:cubicBezTo>
                    <a:pt x="1671949" y="14227"/>
                    <a:pt x="1771618" y="11856"/>
                    <a:pt x="1831420" y="56910"/>
                  </a:cubicBezTo>
                  <a:cubicBezTo>
                    <a:pt x="1891221" y="101965"/>
                    <a:pt x="1913647" y="154133"/>
                    <a:pt x="1943547" y="272698"/>
                  </a:cubicBezTo>
                  <a:cubicBezTo>
                    <a:pt x="2048200" y="692416"/>
                    <a:pt x="2062073" y="2871630"/>
                    <a:pt x="1953514" y="3298462"/>
                  </a:cubicBezTo>
                  <a:cubicBezTo>
                    <a:pt x="1918630" y="3424140"/>
                    <a:pt x="1891221" y="3478680"/>
                    <a:pt x="1821453" y="3523734"/>
                  </a:cubicBezTo>
                  <a:cubicBezTo>
                    <a:pt x="1746701" y="3573531"/>
                    <a:pt x="1629590" y="3556932"/>
                    <a:pt x="1502512" y="3564046"/>
                  </a:cubicBezTo>
                  <a:cubicBezTo>
                    <a:pt x="1320616" y="3575902"/>
                    <a:pt x="1001675" y="3585387"/>
                    <a:pt x="832237" y="3566417"/>
                  </a:cubicBezTo>
                  <a:cubicBezTo>
                    <a:pt x="727585" y="3554561"/>
                    <a:pt x="647849" y="3559303"/>
                    <a:pt x="580573" y="3504764"/>
                  </a:cubicBezTo>
                  <a:cubicBezTo>
                    <a:pt x="493362" y="3431254"/>
                    <a:pt x="436053" y="3208353"/>
                    <a:pt x="408644" y="3101645"/>
                  </a:cubicBezTo>
                  <a:cubicBezTo>
                    <a:pt x="391202" y="3035249"/>
                    <a:pt x="398677" y="3021021"/>
                    <a:pt x="393693" y="2930912"/>
                  </a:cubicBezTo>
                  <a:cubicBezTo>
                    <a:pt x="378743" y="2608417"/>
                    <a:pt x="333892" y="1055223"/>
                    <a:pt x="388710" y="687673"/>
                  </a:cubicBezTo>
                  <a:cubicBezTo>
                    <a:pt x="406152" y="564366"/>
                    <a:pt x="411135" y="497970"/>
                    <a:pt x="460970" y="448173"/>
                  </a:cubicBezTo>
                  <a:cubicBezTo>
                    <a:pt x="505821" y="403119"/>
                    <a:pt x="570606" y="396005"/>
                    <a:pt x="657816" y="381777"/>
                  </a:cubicBezTo>
                  <a:cubicBezTo>
                    <a:pt x="809812" y="355693"/>
                    <a:pt x="1176095" y="360435"/>
                    <a:pt x="1313140" y="377034"/>
                  </a:cubicBezTo>
                  <a:cubicBezTo>
                    <a:pt x="1377925" y="386520"/>
                    <a:pt x="1420285" y="396005"/>
                    <a:pt x="1455169" y="414975"/>
                  </a:cubicBezTo>
                  <a:cubicBezTo>
                    <a:pt x="1482578" y="429203"/>
                    <a:pt x="1502512" y="445802"/>
                    <a:pt x="1517462" y="467143"/>
                  </a:cubicBezTo>
                  <a:cubicBezTo>
                    <a:pt x="1532412" y="488485"/>
                    <a:pt x="1544871" y="514569"/>
                    <a:pt x="1547363" y="540653"/>
                  </a:cubicBezTo>
                  <a:cubicBezTo>
                    <a:pt x="1549854" y="566738"/>
                    <a:pt x="1547363" y="595193"/>
                    <a:pt x="1537396" y="618906"/>
                  </a:cubicBezTo>
                  <a:cubicBezTo>
                    <a:pt x="1527429" y="642619"/>
                    <a:pt x="1519954" y="661589"/>
                    <a:pt x="1490053" y="682931"/>
                  </a:cubicBezTo>
                  <a:cubicBezTo>
                    <a:pt x="1422776" y="735099"/>
                    <a:pt x="1168620" y="799124"/>
                    <a:pt x="1066460" y="853663"/>
                  </a:cubicBezTo>
                  <a:cubicBezTo>
                    <a:pt x="1004166" y="886861"/>
                    <a:pt x="941873" y="908203"/>
                    <a:pt x="924431" y="950886"/>
                  </a:cubicBezTo>
                  <a:cubicBezTo>
                    <a:pt x="906989" y="995941"/>
                    <a:pt x="956823" y="1031510"/>
                    <a:pt x="969282" y="1119248"/>
                  </a:cubicBezTo>
                  <a:cubicBezTo>
                    <a:pt x="1009150" y="1418030"/>
                    <a:pt x="1009150" y="2791006"/>
                    <a:pt x="964299" y="3127729"/>
                  </a:cubicBezTo>
                  <a:cubicBezTo>
                    <a:pt x="949348" y="3243922"/>
                    <a:pt x="931906" y="3310318"/>
                    <a:pt x="902006" y="3357744"/>
                  </a:cubicBezTo>
                  <a:cubicBezTo>
                    <a:pt x="884563" y="3383828"/>
                    <a:pt x="867121" y="3398056"/>
                    <a:pt x="839712" y="3409912"/>
                  </a:cubicBezTo>
                  <a:cubicBezTo>
                    <a:pt x="807320" y="3424140"/>
                    <a:pt x="754994" y="3428882"/>
                    <a:pt x="722601" y="3421769"/>
                  </a:cubicBezTo>
                  <a:cubicBezTo>
                    <a:pt x="695192" y="3417026"/>
                    <a:pt x="670275" y="3407541"/>
                    <a:pt x="650341" y="3386200"/>
                  </a:cubicBezTo>
                  <a:cubicBezTo>
                    <a:pt x="622932" y="3357744"/>
                    <a:pt x="595523" y="3284234"/>
                    <a:pt x="595523" y="3246293"/>
                  </a:cubicBezTo>
                  <a:cubicBezTo>
                    <a:pt x="595523" y="3217838"/>
                    <a:pt x="617949" y="3215467"/>
                    <a:pt x="625424" y="3175155"/>
                  </a:cubicBezTo>
                  <a:cubicBezTo>
                    <a:pt x="665291" y="2973595"/>
                    <a:pt x="575589" y="1598248"/>
                    <a:pt x="602998" y="1316064"/>
                  </a:cubicBezTo>
                  <a:cubicBezTo>
                    <a:pt x="610473" y="1230698"/>
                    <a:pt x="617949" y="1209356"/>
                    <a:pt x="637883" y="1152446"/>
                  </a:cubicBezTo>
                  <a:cubicBezTo>
                    <a:pt x="657816" y="1090792"/>
                    <a:pt x="715126" y="1012540"/>
                    <a:pt x="727585" y="960371"/>
                  </a:cubicBezTo>
                  <a:cubicBezTo>
                    <a:pt x="735060" y="927173"/>
                    <a:pt x="717618" y="896347"/>
                    <a:pt x="732568" y="872634"/>
                  </a:cubicBezTo>
                  <a:cubicBezTo>
                    <a:pt x="752502" y="841807"/>
                    <a:pt x="817287" y="803866"/>
                    <a:pt x="859646" y="799124"/>
                  </a:cubicBezTo>
                  <a:cubicBezTo>
                    <a:pt x="897022" y="794381"/>
                    <a:pt x="939381" y="810980"/>
                    <a:pt x="966790" y="832322"/>
                  </a:cubicBezTo>
                  <a:cubicBezTo>
                    <a:pt x="994199" y="853663"/>
                    <a:pt x="1011641" y="877376"/>
                    <a:pt x="1026592" y="924802"/>
                  </a:cubicBezTo>
                  <a:cubicBezTo>
                    <a:pt x="1061476" y="1029139"/>
                    <a:pt x="1039051" y="1332663"/>
                    <a:pt x="1056492" y="1467827"/>
                  </a:cubicBezTo>
                  <a:cubicBezTo>
                    <a:pt x="1066460" y="1550822"/>
                    <a:pt x="1073935" y="1574535"/>
                    <a:pt x="1098852" y="1667015"/>
                  </a:cubicBezTo>
                  <a:cubicBezTo>
                    <a:pt x="1153670" y="1885174"/>
                    <a:pt x="1377925" y="2530164"/>
                    <a:pt x="1427760" y="2748323"/>
                  </a:cubicBezTo>
                  <a:cubicBezTo>
                    <a:pt x="1447694" y="2840803"/>
                    <a:pt x="1452677" y="2874001"/>
                    <a:pt x="1457661" y="2947511"/>
                  </a:cubicBezTo>
                  <a:cubicBezTo>
                    <a:pt x="1462644" y="3042362"/>
                    <a:pt x="1482578" y="3203610"/>
                    <a:pt x="1450185" y="3267635"/>
                  </a:cubicBezTo>
                  <a:cubicBezTo>
                    <a:pt x="1432743" y="3305575"/>
                    <a:pt x="1400351" y="3326917"/>
                    <a:pt x="1367958" y="3338773"/>
                  </a:cubicBezTo>
                  <a:cubicBezTo>
                    <a:pt x="1335566" y="3350630"/>
                    <a:pt x="1290715" y="3353001"/>
                    <a:pt x="1258322" y="3341145"/>
                  </a:cubicBezTo>
                  <a:cubicBezTo>
                    <a:pt x="1225930" y="3329288"/>
                    <a:pt x="1191046" y="3298462"/>
                    <a:pt x="1173604" y="3272377"/>
                  </a:cubicBezTo>
                  <a:cubicBezTo>
                    <a:pt x="1161145" y="3251036"/>
                    <a:pt x="1161145" y="3243922"/>
                    <a:pt x="1156162" y="3203610"/>
                  </a:cubicBezTo>
                  <a:cubicBezTo>
                    <a:pt x="1131244" y="2992565"/>
                    <a:pt x="1230913" y="1458342"/>
                    <a:pt x="1163637" y="1138218"/>
                  </a:cubicBezTo>
                  <a:cubicBezTo>
                    <a:pt x="1141211" y="1036252"/>
                    <a:pt x="1068951" y="946143"/>
                    <a:pt x="1076426" y="943772"/>
                  </a:cubicBezTo>
                  <a:cubicBezTo>
                    <a:pt x="1081410" y="941401"/>
                    <a:pt x="1171112" y="1029139"/>
                    <a:pt x="1198521" y="1114505"/>
                  </a:cubicBezTo>
                  <a:cubicBezTo>
                    <a:pt x="1255831" y="1297094"/>
                    <a:pt x="1235897" y="1904144"/>
                    <a:pt x="1186062" y="2046421"/>
                  </a:cubicBezTo>
                  <a:cubicBezTo>
                    <a:pt x="1168620" y="2093847"/>
                    <a:pt x="1151178" y="2115189"/>
                    <a:pt x="1121277" y="2134159"/>
                  </a:cubicBezTo>
                  <a:cubicBezTo>
                    <a:pt x="1093868" y="2153129"/>
                    <a:pt x="1049017" y="2164986"/>
                    <a:pt x="1014133" y="2160243"/>
                  </a:cubicBezTo>
                  <a:cubicBezTo>
                    <a:pt x="979249" y="2155501"/>
                    <a:pt x="939381" y="2134159"/>
                    <a:pt x="916956" y="2110446"/>
                  </a:cubicBezTo>
                  <a:cubicBezTo>
                    <a:pt x="894530" y="2084362"/>
                    <a:pt x="884563" y="2060649"/>
                    <a:pt x="877088" y="2010852"/>
                  </a:cubicBezTo>
                  <a:cubicBezTo>
                    <a:pt x="857154" y="1870946"/>
                    <a:pt x="916956" y="1446485"/>
                    <a:pt x="961807" y="1190386"/>
                  </a:cubicBezTo>
                  <a:cubicBezTo>
                    <a:pt x="1001675" y="960371"/>
                    <a:pt x="1054001" y="706643"/>
                    <a:pt x="1118786" y="538282"/>
                  </a:cubicBezTo>
                  <a:cubicBezTo>
                    <a:pt x="1163637" y="422089"/>
                    <a:pt x="1220947" y="303524"/>
                    <a:pt x="1268289" y="258470"/>
                  </a:cubicBezTo>
                  <a:cubicBezTo>
                    <a:pt x="1290715" y="237128"/>
                    <a:pt x="1305665" y="232386"/>
                    <a:pt x="1330582" y="227643"/>
                  </a:cubicBezTo>
                  <a:cubicBezTo>
                    <a:pt x="1360483" y="222901"/>
                    <a:pt x="1405334" y="225272"/>
                    <a:pt x="1435235" y="241871"/>
                  </a:cubicBezTo>
                  <a:cubicBezTo>
                    <a:pt x="1467627" y="260841"/>
                    <a:pt x="1490053" y="294039"/>
                    <a:pt x="1509987" y="348579"/>
                  </a:cubicBezTo>
                  <a:cubicBezTo>
                    <a:pt x="1552346" y="471886"/>
                    <a:pt x="1534904" y="720871"/>
                    <a:pt x="1542379" y="1005426"/>
                  </a:cubicBezTo>
                  <a:cubicBezTo>
                    <a:pt x="1557330" y="1529480"/>
                    <a:pt x="1607164" y="2866887"/>
                    <a:pt x="1549854" y="3243922"/>
                  </a:cubicBezTo>
                  <a:cubicBezTo>
                    <a:pt x="1529921" y="3374343"/>
                    <a:pt x="1495036" y="3447853"/>
                    <a:pt x="1467627" y="3502392"/>
                  </a:cubicBezTo>
                  <a:cubicBezTo>
                    <a:pt x="1452677" y="3530848"/>
                    <a:pt x="1445202" y="3547447"/>
                    <a:pt x="1425268" y="3564046"/>
                  </a:cubicBezTo>
                  <a:cubicBezTo>
                    <a:pt x="1400351" y="3583016"/>
                    <a:pt x="1353008" y="3604358"/>
                    <a:pt x="1318124" y="3604358"/>
                  </a:cubicBezTo>
                  <a:cubicBezTo>
                    <a:pt x="1283240" y="3604358"/>
                    <a:pt x="1238389" y="3587759"/>
                    <a:pt x="1210980" y="3564046"/>
                  </a:cubicBezTo>
                  <a:cubicBezTo>
                    <a:pt x="1183571" y="3542704"/>
                    <a:pt x="1171112" y="3526105"/>
                    <a:pt x="1156162" y="3469195"/>
                  </a:cubicBezTo>
                  <a:cubicBezTo>
                    <a:pt x="1086393" y="3208353"/>
                    <a:pt x="1116294" y="1588763"/>
                    <a:pt x="1156162" y="1097906"/>
                  </a:cubicBezTo>
                  <a:cubicBezTo>
                    <a:pt x="1173604" y="875005"/>
                    <a:pt x="1198521" y="718500"/>
                    <a:pt x="1235897" y="611792"/>
                  </a:cubicBezTo>
                  <a:cubicBezTo>
                    <a:pt x="1255831" y="554881"/>
                    <a:pt x="1293207" y="531168"/>
                    <a:pt x="1308157" y="486114"/>
                  </a:cubicBezTo>
                  <a:cubicBezTo>
                    <a:pt x="1325599" y="438688"/>
                    <a:pt x="1305665" y="369920"/>
                    <a:pt x="1333074" y="334351"/>
                  </a:cubicBezTo>
                  <a:cubicBezTo>
                    <a:pt x="1360483" y="298782"/>
                    <a:pt x="1427760" y="275069"/>
                    <a:pt x="1467627" y="270326"/>
                  </a:cubicBezTo>
                  <a:cubicBezTo>
                    <a:pt x="1495036" y="267955"/>
                    <a:pt x="1519954" y="275069"/>
                    <a:pt x="1542379" y="286925"/>
                  </a:cubicBezTo>
                  <a:cubicBezTo>
                    <a:pt x="1564805" y="298782"/>
                    <a:pt x="1587230" y="308267"/>
                    <a:pt x="1602181" y="336722"/>
                  </a:cubicBezTo>
                  <a:cubicBezTo>
                    <a:pt x="1632081" y="388891"/>
                    <a:pt x="1627098" y="474257"/>
                    <a:pt x="1634573" y="616534"/>
                  </a:cubicBezTo>
                  <a:cubicBezTo>
                    <a:pt x="1659490" y="1076564"/>
                    <a:pt x="1776601" y="3160927"/>
                    <a:pt x="1629590" y="3530848"/>
                  </a:cubicBezTo>
                  <a:cubicBezTo>
                    <a:pt x="1589722" y="3632813"/>
                    <a:pt x="1549854" y="3666011"/>
                    <a:pt x="1472611" y="3699210"/>
                  </a:cubicBezTo>
                  <a:cubicBezTo>
                    <a:pt x="1357992" y="3749006"/>
                    <a:pt x="1111311" y="3732408"/>
                    <a:pt x="956823" y="3703952"/>
                  </a:cubicBezTo>
                  <a:cubicBezTo>
                    <a:pt x="822270" y="3677868"/>
                    <a:pt x="692700" y="3620957"/>
                    <a:pt x="598015" y="3556932"/>
                  </a:cubicBezTo>
                  <a:cubicBezTo>
                    <a:pt x="518280" y="3502392"/>
                    <a:pt x="463462" y="3435996"/>
                    <a:pt x="408644" y="3357744"/>
                  </a:cubicBezTo>
                  <a:cubicBezTo>
                    <a:pt x="346350" y="3270006"/>
                    <a:pt x="301499" y="3165670"/>
                    <a:pt x="251665" y="3049476"/>
                  </a:cubicBezTo>
                  <a:cubicBezTo>
                    <a:pt x="191863" y="2907199"/>
                    <a:pt x="117112" y="2708011"/>
                    <a:pt x="82227" y="2560991"/>
                  </a:cubicBezTo>
                  <a:cubicBezTo>
                    <a:pt x="54818" y="2442427"/>
                    <a:pt x="52327" y="2352318"/>
                    <a:pt x="44852" y="2236124"/>
                  </a:cubicBezTo>
                  <a:cubicBezTo>
                    <a:pt x="37376" y="2105704"/>
                    <a:pt x="32393" y="1956312"/>
                    <a:pt x="39868" y="1821149"/>
                  </a:cubicBezTo>
                  <a:cubicBezTo>
                    <a:pt x="47343" y="1688357"/>
                    <a:pt x="49835" y="1569792"/>
                    <a:pt x="84719" y="1427515"/>
                  </a:cubicBezTo>
                  <a:cubicBezTo>
                    <a:pt x="129570" y="1249668"/>
                    <a:pt x="276582" y="995941"/>
                    <a:pt x="308975" y="848921"/>
                  </a:cubicBezTo>
                  <a:cubicBezTo>
                    <a:pt x="326417" y="763554"/>
                    <a:pt x="289041" y="699530"/>
                    <a:pt x="318941" y="637876"/>
                  </a:cubicBezTo>
                  <a:cubicBezTo>
                    <a:pt x="353826" y="569109"/>
                    <a:pt x="428577" y="502713"/>
                    <a:pt x="520771" y="467143"/>
                  </a:cubicBezTo>
                  <a:cubicBezTo>
                    <a:pt x="655325" y="417346"/>
                    <a:pt x="934398" y="422089"/>
                    <a:pt x="1078918" y="455287"/>
                  </a:cubicBezTo>
                  <a:cubicBezTo>
                    <a:pt x="1178587" y="479000"/>
                    <a:pt x="1275764" y="514569"/>
                    <a:pt x="1318124" y="578594"/>
                  </a:cubicBezTo>
                  <a:cubicBezTo>
                    <a:pt x="1357992" y="640247"/>
                    <a:pt x="1350516" y="746955"/>
                    <a:pt x="1330582" y="827579"/>
                  </a:cubicBezTo>
                  <a:cubicBezTo>
                    <a:pt x="1310649" y="915317"/>
                    <a:pt x="1248355" y="993569"/>
                    <a:pt x="1188554" y="1083678"/>
                  </a:cubicBezTo>
                  <a:cubicBezTo>
                    <a:pt x="1111311" y="1195129"/>
                    <a:pt x="961807" y="1337406"/>
                    <a:pt x="897022" y="1439372"/>
                  </a:cubicBezTo>
                  <a:cubicBezTo>
                    <a:pt x="854663" y="1505768"/>
                    <a:pt x="857154" y="1546080"/>
                    <a:pt x="814795" y="1619589"/>
                  </a:cubicBezTo>
                  <a:cubicBezTo>
                    <a:pt x="737552" y="1754753"/>
                    <a:pt x="498346" y="1980025"/>
                    <a:pt x="433561" y="2164986"/>
                  </a:cubicBezTo>
                  <a:cubicBezTo>
                    <a:pt x="378743" y="2326233"/>
                    <a:pt x="443528" y="2534907"/>
                    <a:pt x="408644" y="2655843"/>
                  </a:cubicBezTo>
                  <a:cubicBezTo>
                    <a:pt x="386218" y="2736466"/>
                    <a:pt x="301499" y="2838432"/>
                    <a:pt x="303991" y="2840803"/>
                  </a:cubicBezTo>
                  <a:cubicBezTo>
                    <a:pt x="306483" y="2843174"/>
                    <a:pt x="378743" y="2719867"/>
                    <a:pt x="386218" y="2722239"/>
                  </a:cubicBezTo>
                  <a:cubicBezTo>
                    <a:pt x="391202" y="2724610"/>
                    <a:pt x="378743" y="2776778"/>
                    <a:pt x="366284" y="2798120"/>
                  </a:cubicBezTo>
                  <a:cubicBezTo>
                    <a:pt x="353826" y="2819461"/>
                    <a:pt x="333892" y="2840803"/>
                    <a:pt x="313958" y="2855031"/>
                  </a:cubicBezTo>
                  <a:cubicBezTo>
                    <a:pt x="291532" y="2869258"/>
                    <a:pt x="264123" y="2878744"/>
                    <a:pt x="239206" y="2881115"/>
                  </a:cubicBezTo>
                  <a:cubicBezTo>
                    <a:pt x="214289" y="2883486"/>
                    <a:pt x="184388" y="2881115"/>
                    <a:pt x="159471" y="2871630"/>
                  </a:cubicBezTo>
                  <a:cubicBezTo>
                    <a:pt x="134554" y="2862145"/>
                    <a:pt x="109636" y="2847917"/>
                    <a:pt x="92194" y="2828947"/>
                  </a:cubicBezTo>
                  <a:cubicBezTo>
                    <a:pt x="74752" y="2809976"/>
                    <a:pt x="64785" y="2798120"/>
                    <a:pt x="54818" y="2760179"/>
                  </a:cubicBezTo>
                  <a:cubicBezTo>
                    <a:pt x="14951" y="2610788"/>
                    <a:pt x="0" y="1932600"/>
                    <a:pt x="44852" y="1602991"/>
                  </a:cubicBezTo>
                  <a:cubicBezTo>
                    <a:pt x="79736" y="1349263"/>
                    <a:pt x="161963" y="1142961"/>
                    <a:pt x="234223" y="943772"/>
                  </a:cubicBezTo>
                  <a:cubicBezTo>
                    <a:pt x="296516" y="770668"/>
                    <a:pt x="356317" y="585708"/>
                    <a:pt x="443528" y="471886"/>
                  </a:cubicBezTo>
                  <a:cubicBezTo>
                    <a:pt x="505821" y="391262"/>
                    <a:pt x="565622" y="331980"/>
                    <a:pt x="655325" y="296411"/>
                  </a:cubicBezTo>
                  <a:cubicBezTo>
                    <a:pt x="762469" y="253727"/>
                    <a:pt x="966790" y="258470"/>
                    <a:pt x="1056492" y="267955"/>
                  </a:cubicBezTo>
                  <a:cubicBezTo>
                    <a:pt x="1101344" y="272698"/>
                    <a:pt x="1133736" y="284554"/>
                    <a:pt x="1158653" y="298782"/>
                  </a:cubicBezTo>
                  <a:cubicBezTo>
                    <a:pt x="1176095" y="308267"/>
                    <a:pt x="1183571" y="320124"/>
                    <a:pt x="1193538" y="336723"/>
                  </a:cubicBezTo>
                  <a:cubicBezTo>
                    <a:pt x="1208488" y="360435"/>
                    <a:pt x="1225930" y="403119"/>
                    <a:pt x="1223438" y="433945"/>
                  </a:cubicBezTo>
                  <a:cubicBezTo>
                    <a:pt x="1220947" y="467143"/>
                    <a:pt x="1208488" y="505084"/>
                    <a:pt x="1183571" y="528797"/>
                  </a:cubicBezTo>
                  <a:cubicBezTo>
                    <a:pt x="1153670" y="557252"/>
                    <a:pt x="1081410" y="585708"/>
                    <a:pt x="1039050" y="583337"/>
                  </a:cubicBezTo>
                  <a:cubicBezTo>
                    <a:pt x="1004166" y="583337"/>
                    <a:pt x="969282" y="561995"/>
                    <a:pt x="944365" y="540653"/>
                  </a:cubicBezTo>
                  <a:cubicBezTo>
                    <a:pt x="919448" y="519312"/>
                    <a:pt x="897022" y="483742"/>
                    <a:pt x="894530" y="450544"/>
                  </a:cubicBezTo>
                  <a:cubicBezTo>
                    <a:pt x="892039" y="410232"/>
                    <a:pt x="916956" y="341465"/>
                    <a:pt x="944365" y="310638"/>
                  </a:cubicBezTo>
                  <a:cubicBezTo>
                    <a:pt x="966790" y="284554"/>
                    <a:pt x="1006658" y="272698"/>
                    <a:pt x="1039050" y="267955"/>
                  </a:cubicBezTo>
                  <a:cubicBezTo>
                    <a:pt x="1071443" y="263213"/>
                    <a:pt x="1113802" y="270326"/>
                    <a:pt x="1143703" y="289297"/>
                  </a:cubicBezTo>
                  <a:cubicBezTo>
                    <a:pt x="1178587" y="313010"/>
                    <a:pt x="1218455" y="377034"/>
                    <a:pt x="1223438" y="417346"/>
                  </a:cubicBezTo>
                  <a:cubicBezTo>
                    <a:pt x="1228422" y="450544"/>
                    <a:pt x="1213471" y="488485"/>
                    <a:pt x="1196029" y="514569"/>
                  </a:cubicBezTo>
                  <a:cubicBezTo>
                    <a:pt x="1178587" y="540653"/>
                    <a:pt x="1153670" y="559624"/>
                    <a:pt x="1111311" y="576223"/>
                  </a:cubicBezTo>
                  <a:cubicBezTo>
                    <a:pt x="1034067" y="604678"/>
                    <a:pt x="834729" y="566738"/>
                    <a:pt x="750010" y="614163"/>
                  </a:cubicBezTo>
                  <a:cubicBezTo>
                    <a:pt x="682734" y="652104"/>
                    <a:pt x="657816" y="716129"/>
                    <a:pt x="617949" y="796752"/>
                  </a:cubicBezTo>
                  <a:cubicBezTo>
                    <a:pt x="553164" y="929545"/>
                    <a:pt x="508313" y="1209357"/>
                    <a:pt x="455986" y="1356377"/>
                  </a:cubicBezTo>
                  <a:cubicBezTo>
                    <a:pt x="421102" y="1455971"/>
                    <a:pt x="378743" y="1486797"/>
                    <a:pt x="356317" y="1602991"/>
                  </a:cubicBezTo>
                  <a:cubicBezTo>
                    <a:pt x="311466" y="1844862"/>
                    <a:pt x="433561" y="2594189"/>
                    <a:pt x="381235" y="2762551"/>
                  </a:cubicBezTo>
                  <a:cubicBezTo>
                    <a:pt x="363793" y="2814719"/>
                    <a:pt x="343859" y="2836060"/>
                    <a:pt x="313958" y="2855031"/>
                  </a:cubicBezTo>
                  <a:cubicBezTo>
                    <a:pt x="284057" y="2874001"/>
                    <a:pt x="234223" y="2885858"/>
                    <a:pt x="196847" y="2881115"/>
                  </a:cubicBezTo>
                  <a:cubicBezTo>
                    <a:pt x="159471" y="2876373"/>
                    <a:pt x="117112" y="2855031"/>
                    <a:pt x="92194" y="2828947"/>
                  </a:cubicBezTo>
                  <a:cubicBezTo>
                    <a:pt x="67277" y="2802862"/>
                    <a:pt x="49835" y="2753065"/>
                    <a:pt x="49835" y="2722239"/>
                  </a:cubicBezTo>
                  <a:cubicBezTo>
                    <a:pt x="49835" y="2698526"/>
                    <a:pt x="67277" y="2686669"/>
                    <a:pt x="74752" y="2655843"/>
                  </a:cubicBezTo>
                  <a:cubicBezTo>
                    <a:pt x="89703" y="2582333"/>
                    <a:pt x="69769" y="2368917"/>
                    <a:pt x="84719" y="2271694"/>
                  </a:cubicBezTo>
                  <a:cubicBezTo>
                    <a:pt x="94686" y="2212412"/>
                    <a:pt x="102161" y="2186327"/>
                    <a:pt x="124587" y="2129417"/>
                  </a:cubicBezTo>
                  <a:cubicBezTo>
                    <a:pt x="161963" y="2039308"/>
                    <a:pt x="241698" y="1894659"/>
                    <a:pt x="308975" y="1790322"/>
                  </a:cubicBezTo>
                  <a:cubicBezTo>
                    <a:pt x="371268" y="1690728"/>
                    <a:pt x="460970" y="1598248"/>
                    <a:pt x="508313" y="1515253"/>
                  </a:cubicBezTo>
                  <a:cubicBezTo>
                    <a:pt x="543197" y="1451228"/>
                    <a:pt x="543197" y="1403802"/>
                    <a:pt x="578081" y="1339777"/>
                  </a:cubicBezTo>
                  <a:cubicBezTo>
                    <a:pt x="627916" y="1252040"/>
                    <a:pt x="715126" y="1138218"/>
                    <a:pt x="792370" y="1043367"/>
                  </a:cubicBezTo>
                  <a:cubicBezTo>
                    <a:pt x="867121" y="948515"/>
                    <a:pt x="1056492" y="818094"/>
                    <a:pt x="1034067" y="773040"/>
                  </a:cubicBezTo>
                  <a:cubicBezTo>
                    <a:pt x="1011641" y="727985"/>
                    <a:pt x="705159" y="723243"/>
                    <a:pt x="645358" y="775411"/>
                  </a:cubicBezTo>
                  <a:cubicBezTo>
                    <a:pt x="600507" y="813351"/>
                    <a:pt x="642866" y="903461"/>
                    <a:pt x="622932" y="969857"/>
                  </a:cubicBezTo>
                  <a:cubicBezTo>
                    <a:pt x="600507" y="1045738"/>
                    <a:pt x="540705" y="1128733"/>
                    <a:pt x="515788" y="1199871"/>
                  </a:cubicBezTo>
                  <a:cubicBezTo>
                    <a:pt x="495854" y="1259154"/>
                    <a:pt x="498346" y="1318436"/>
                    <a:pt x="475920" y="1368233"/>
                  </a:cubicBezTo>
                  <a:cubicBezTo>
                    <a:pt x="455986" y="1413287"/>
                    <a:pt x="411135" y="1422773"/>
                    <a:pt x="388710" y="1484426"/>
                  </a:cubicBezTo>
                  <a:cubicBezTo>
                    <a:pt x="336384" y="1631446"/>
                    <a:pt x="358809" y="2143644"/>
                    <a:pt x="366284" y="2309634"/>
                  </a:cubicBezTo>
                  <a:cubicBezTo>
                    <a:pt x="368776" y="2380773"/>
                    <a:pt x="368776" y="2395001"/>
                    <a:pt x="383726" y="2461397"/>
                  </a:cubicBezTo>
                  <a:cubicBezTo>
                    <a:pt x="416119" y="2596560"/>
                    <a:pt x="518280" y="2909570"/>
                    <a:pt x="602998" y="3066076"/>
                  </a:cubicBezTo>
                  <a:cubicBezTo>
                    <a:pt x="662800" y="3177526"/>
                    <a:pt x="707651" y="3277120"/>
                    <a:pt x="799845" y="3331660"/>
                  </a:cubicBezTo>
                  <a:cubicBezTo>
                    <a:pt x="897022" y="3390942"/>
                    <a:pt x="1086393" y="3357744"/>
                    <a:pt x="1176095" y="3395685"/>
                  </a:cubicBezTo>
                  <a:cubicBezTo>
                    <a:pt x="1235897" y="3419397"/>
                    <a:pt x="1273273" y="3504764"/>
                    <a:pt x="1308157" y="3488165"/>
                  </a:cubicBezTo>
                  <a:cubicBezTo>
                    <a:pt x="1467627" y="3412283"/>
                    <a:pt x="1253339" y="668703"/>
                    <a:pt x="1305665" y="403118"/>
                  </a:cubicBezTo>
                  <a:cubicBezTo>
                    <a:pt x="1313140" y="362807"/>
                    <a:pt x="1315632" y="353321"/>
                    <a:pt x="1333074" y="334351"/>
                  </a:cubicBezTo>
                  <a:cubicBezTo>
                    <a:pt x="1353008" y="310638"/>
                    <a:pt x="1395367" y="279811"/>
                    <a:pt x="1430252" y="272698"/>
                  </a:cubicBezTo>
                  <a:cubicBezTo>
                    <a:pt x="1465136" y="265584"/>
                    <a:pt x="1512479" y="275069"/>
                    <a:pt x="1542379" y="286925"/>
                  </a:cubicBezTo>
                  <a:cubicBezTo>
                    <a:pt x="1567297" y="298782"/>
                    <a:pt x="1587230" y="313009"/>
                    <a:pt x="1602181" y="336722"/>
                  </a:cubicBezTo>
                  <a:cubicBezTo>
                    <a:pt x="1622115" y="372292"/>
                    <a:pt x="1629590" y="433945"/>
                    <a:pt x="1624606" y="490856"/>
                  </a:cubicBezTo>
                  <a:cubicBezTo>
                    <a:pt x="1617131" y="559623"/>
                    <a:pt x="1562313" y="644990"/>
                    <a:pt x="1544871" y="720871"/>
                  </a:cubicBezTo>
                  <a:cubicBezTo>
                    <a:pt x="1527429" y="794381"/>
                    <a:pt x="1534904" y="877376"/>
                    <a:pt x="1519954" y="943772"/>
                  </a:cubicBezTo>
                  <a:cubicBezTo>
                    <a:pt x="1507495" y="1000683"/>
                    <a:pt x="1480086" y="1022025"/>
                    <a:pt x="1467627" y="1100277"/>
                  </a:cubicBezTo>
                  <a:cubicBezTo>
                    <a:pt x="1432743" y="1308951"/>
                    <a:pt x="1447694" y="1885174"/>
                    <a:pt x="1447694" y="2281179"/>
                  </a:cubicBezTo>
                  <a:cubicBezTo>
                    <a:pt x="1447694" y="2684298"/>
                    <a:pt x="1529921" y="3336402"/>
                    <a:pt x="1467627" y="3502392"/>
                  </a:cubicBezTo>
                  <a:cubicBezTo>
                    <a:pt x="1447694" y="3552189"/>
                    <a:pt x="1420285" y="3568788"/>
                    <a:pt x="1392876" y="3585387"/>
                  </a:cubicBezTo>
                  <a:cubicBezTo>
                    <a:pt x="1370450" y="3599615"/>
                    <a:pt x="1343041" y="3604358"/>
                    <a:pt x="1318124" y="3604358"/>
                  </a:cubicBezTo>
                  <a:cubicBezTo>
                    <a:pt x="1293207" y="3604358"/>
                    <a:pt x="1265798" y="3597244"/>
                    <a:pt x="1243372" y="3585387"/>
                  </a:cubicBezTo>
                  <a:cubicBezTo>
                    <a:pt x="1220947" y="3573531"/>
                    <a:pt x="1198521" y="3556932"/>
                    <a:pt x="1183571" y="3537962"/>
                  </a:cubicBezTo>
                  <a:cubicBezTo>
                    <a:pt x="1168620" y="3518991"/>
                    <a:pt x="1156162" y="3500021"/>
                    <a:pt x="1156162" y="3469194"/>
                  </a:cubicBezTo>
                  <a:cubicBezTo>
                    <a:pt x="1153670" y="3417026"/>
                    <a:pt x="1210980" y="3364857"/>
                    <a:pt x="1230913" y="3243922"/>
                  </a:cubicBezTo>
                  <a:cubicBezTo>
                    <a:pt x="1298190" y="2821833"/>
                    <a:pt x="1153670" y="552510"/>
                    <a:pt x="1228422" y="315381"/>
                  </a:cubicBezTo>
                  <a:cubicBezTo>
                    <a:pt x="1240880" y="279811"/>
                    <a:pt x="1248355" y="272698"/>
                    <a:pt x="1268289" y="258470"/>
                  </a:cubicBezTo>
                  <a:cubicBezTo>
                    <a:pt x="1290715" y="241871"/>
                    <a:pt x="1335566" y="227643"/>
                    <a:pt x="1365467" y="225272"/>
                  </a:cubicBezTo>
                  <a:cubicBezTo>
                    <a:pt x="1390384" y="225272"/>
                    <a:pt x="1412810" y="230014"/>
                    <a:pt x="1435235" y="241871"/>
                  </a:cubicBezTo>
                  <a:cubicBezTo>
                    <a:pt x="1460152" y="256099"/>
                    <a:pt x="1490053" y="286925"/>
                    <a:pt x="1502512" y="315381"/>
                  </a:cubicBezTo>
                  <a:cubicBezTo>
                    <a:pt x="1514970" y="343836"/>
                    <a:pt x="1512479" y="377034"/>
                    <a:pt x="1502512" y="414975"/>
                  </a:cubicBezTo>
                  <a:cubicBezTo>
                    <a:pt x="1487561" y="476628"/>
                    <a:pt x="1415301" y="547767"/>
                    <a:pt x="1377925" y="642619"/>
                  </a:cubicBezTo>
                  <a:cubicBezTo>
                    <a:pt x="1323107" y="787267"/>
                    <a:pt x="1273273" y="1000683"/>
                    <a:pt x="1243372" y="1206985"/>
                  </a:cubicBezTo>
                  <a:cubicBezTo>
                    <a:pt x="1205996" y="1448857"/>
                    <a:pt x="1223438" y="1873317"/>
                    <a:pt x="1191046" y="2010852"/>
                  </a:cubicBezTo>
                  <a:cubicBezTo>
                    <a:pt x="1178587" y="2060649"/>
                    <a:pt x="1176095" y="2086733"/>
                    <a:pt x="1151178" y="2110446"/>
                  </a:cubicBezTo>
                  <a:cubicBezTo>
                    <a:pt x="1121277" y="2138901"/>
                    <a:pt x="1051509" y="2160243"/>
                    <a:pt x="1014133" y="2160243"/>
                  </a:cubicBezTo>
                  <a:cubicBezTo>
                    <a:pt x="986724" y="2160243"/>
                    <a:pt x="964299" y="2150758"/>
                    <a:pt x="944365" y="2134159"/>
                  </a:cubicBezTo>
                  <a:cubicBezTo>
                    <a:pt x="919448" y="2115189"/>
                    <a:pt x="897022" y="2093847"/>
                    <a:pt x="882072" y="2046421"/>
                  </a:cubicBezTo>
                  <a:cubicBezTo>
                    <a:pt x="834729" y="1901773"/>
                    <a:pt x="874597" y="1292352"/>
                    <a:pt x="889547" y="1090792"/>
                  </a:cubicBezTo>
                  <a:cubicBezTo>
                    <a:pt x="897022" y="995941"/>
                    <a:pt x="892039" y="941401"/>
                    <a:pt x="919448" y="882119"/>
                  </a:cubicBezTo>
                  <a:cubicBezTo>
                    <a:pt x="944365" y="827579"/>
                    <a:pt x="986724" y="763554"/>
                    <a:pt x="1044034" y="746955"/>
                  </a:cubicBezTo>
                  <a:cubicBezTo>
                    <a:pt x="1116294" y="725614"/>
                    <a:pt x="1275765" y="768297"/>
                    <a:pt x="1340549" y="813351"/>
                  </a:cubicBezTo>
                  <a:cubicBezTo>
                    <a:pt x="1390384" y="848921"/>
                    <a:pt x="1410318" y="908203"/>
                    <a:pt x="1430252" y="960371"/>
                  </a:cubicBezTo>
                  <a:cubicBezTo>
                    <a:pt x="1450185" y="1014911"/>
                    <a:pt x="1450185" y="1045738"/>
                    <a:pt x="1457661" y="1138218"/>
                  </a:cubicBezTo>
                  <a:cubicBezTo>
                    <a:pt x="1482578" y="1448857"/>
                    <a:pt x="1487561" y="2987823"/>
                    <a:pt x="1465136" y="3198868"/>
                  </a:cubicBezTo>
                  <a:cubicBezTo>
                    <a:pt x="1460152" y="3236808"/>
                    <a:pt x="1460152" y="3246293"/>
                    <a:pt x="1450185" y="3267635"/>
                  </a:cubicBezTo>
                  <a:cubicBezTo>
                    <a:pt x="1440218" y="3288976"/>
                    <a:pt x="1425268" y="3310318"/>
                    <a:pt x="1400351" y="3322174"/>
                  </a:cubicBezTo>
                  <a:cubicBezTo>
                    <a:pt x="1367958" y="3338773"/>
                    <a:pt x="1298190" y="3355373"/>
                    <a:pt x="1258322" y="3341145"/>
                  </a:cubicBezTo>
                  <a:cubicBezTo>
                    <a:pt x="1218455" y="3326917"/>
                    <a:pt x="1181079" y="3288976"/>
                    <a:pt x="1161145" y="3239179"/>
                  </a:cubicBezTo>
                  <a:cubicBezTo>
                    <a:pt x="1128753" y="3160927"/>
                    <a:pt x="1173604" y="3044734"/>
                    <a:pt x="1151178" y="2890600"/>
                  </a:cubicBezTo>
                  <a:cubicBezTo>
                    <a:pt x="1103835" y="2577590"/>
                    <a:pt x="822270" y="1849604"/>
                    <a:pt x="757485" y="1482055"/>
                  </a:cubicBezTo>
                  <a:cubicBezTo>
                    <a:pt x="717618" y="1249668"/>
                    <a:pt x="695192" y="998312"/>
                    <a:pt x="717618" y="905832"/>
                  </a:cubicBezTo>
                  <a:cubicBezTo>
                    <a:pt x="725093" y="872634"/>
                    <a:pt x="735060" y="860777"/>
                    <a:pt x="754994" y="844178"/>
                  </a:cubicBezTo>
                  <a:cubicBezTo>
                    <a:pt x="779911" y="822836"/>
                    <a:pt x="824762" y="801495"/>
                    <a:pt x="859646" y="799124"/>
                  </a:cubicBezTo>
                  <a:cubicBezTo>
                    <a:pt x="894530" y="796752"/>
                    <a:pt x="939381" y="808609"/>
                    <a:pt x="966790" y="832322"/>
                  </a:cubicBezTo>
                  <a:cubicBezTo>
                    <a:pt x="999183" y="858406"/>
                    <a:pt x="1026592" y="905832"/>
                    <a:pt x="1029084" y="960371"/>
                  </a:cubicBezTo>
                  <a:cubicBezTo>
                    <a:pt x="1034067" y="1048109"/>
                    <a:pt x="936890" y="1150074"/>
                    <a:pt x="909481" y="1316064"/>
                  </a:cubicBezTo>
                  <a:cubicBezTo>
                    <a:pt x="852171" y="1681243"/>
                    <a:pt x="936890" y="2779149"/>
                    <a:pt x="924431" y="3104016"/>
                  </a:cubicBezTo>
                  <a:cubicBezTo>
                    <a:pt x="919448" y="3227323"/>
                    <a:pt x="929414" y="3307947"/>
                    <a:pt x="902006" y="3357744"/>
                  </a:cubicBezTo>
                  <a:cubicBezTo>
                    <a:pt x="887055" y="3386199"/>
                    <a:pt x="867121" y="3398055"/>
                    <a:pt x="839712" y="3409912"/>
                  </a:cubicBezTo>
                  <a:cubicBezTo>
                    <a:pt x="807320" y="3424140"/>
                    <a:pt x="754994" y="3428882"/>
                    <a:pt x="722601" y="3421768"/>
                  </a:cubicBezTo>
                  <a:cubicBezTo>
                    <a:pt x="695192" y="3417026"/>
                    <a:pt x="670275" y="3402799"/>
                    <a:pt x="650341" y="3386199"/>
                  </a:cubicBezTo>
                  <a:cubicBezTo>
                    <a:pt x="630407" y="3369600"/>
                    <a:pt x="612965" y="3350630"/>
                    <a:pt x="605490" y="3322174"/>
                  </a:cubicBezTo>
                  <a:cubicBezTo>
                    <a:pt x="593031" y="3277120"/>
                    <a:pt x="622932" y="3227323"/>
                    <a:pt x="627916" y="3127729"/>
                  </a:cubicBezTo>
                  <a:cubicBezTo>
                    <a:pt x="647849" y="2786263"/>
                    <a:pt x="550672" y="1161931"/>
                    <a:pt x="630407" y="863148"/>
                  </a:cubicBezTo>
                  <a:cubicBezTo>
                    <a:pt x="650341" y="782525"/>
                    <a:pt x="665291" y="768297"/>
                    <a:pt x="710143" y="720871"/>
                  </a:cubicBezTo>
                  <a:cubicBezTo>
                    <a:pt x="782403" y="642619"/>
                    <a:pt x="954332" y="538282"/>
                    <a:pt x="1073935" y="483742"/>
                  </a:cubicBezTo>
                  <a:cubicBezTo>
                    <a:pt x="1176095" y="438688"/>
                    <a:pt x="1308157" y="400747"/>
                    <a:pt x="1375434" y="398376"/>
                  </a:cubicBezTo>
                  <a:cubicBezTo>
                    <a:pt x="1410318" y="396005"/>
                    <a:pt x="1430252" y="400747"/>
                    <a:pt x="1455169" y="414975"/>
                  </a:cubicBezTo>
                  <a:cubicBezTo>
                    <a:pt x="1485070" y="431574"/>
                    <a:pt x="1524937" y="469515"/>
                    <a:pt x="1537396" y="502713"/>
                  </a:cubicBezTo>
                  <a:cubicBezTo>
                    <a:pt x="1549854" y="535911"/>
                    <a:pt x="1547363" y="588079"/>
                    <a:pt x="1537396" y="618906"/>
                  </a:cubicBezTo>
                  <a:cubicBezTo>
                    <a:pt x="1529921" y="644990"/>
                    <a:pt x="1509987" y="666331"/>
                    <a:pt x="1490053" y="682931"/>
                  </a:cubicBezTo>
                  <a:cubicBezTo>
                    <a:pt x="1470119" y="699530"/>
                    <a:pt x="1455169" y="711386"/>
                    <a:pt x="1417793" y="718500"/>
                  </a:cubicBezTo>
                  <a:cubicBezTo>
                    <a:pt x="1305665" y="742213"/>
                    <a:pt x="879580" y="550138"/>
                    <a:pt x="727585" y="687673"/>
                  </a:cubicBezTo>
                  <a:cubicBezTo>
                    <a:pt x="426086" y="960371"/>
                    <a:pt x="426086" y="2956996"/>
                    <a:pt x="730076" y="3246293"/>
                  </a:cubicBezTo>
                  <a:cubicBezTo>
                    <a:pt x="884563" y="3393313"/>
                    <a:pt x="1278256" y="3224952"/>
                    <a:pt x="1435235" y="3246293"/>
                  </a:cubicBezTo>
                  <a:cubicBezTo>
                    <a:pt x="1517462" y="3258150"/>
                    <a:pt x="1569788" y="3334031"/>
                    <a:pt x="1619623" y="3298462"/>
                  </a:cubicBezTo>
                  <a:cubicBezTo>
                    <a:pt x="1808994" y="3163298"/>
                    <a:pt x="1664474" y="962743"/>
                    <a:pt x="1624606" y="550138"/>
                  </a:cubicBezTo>
                  <a:cubicBezTo>
                    <a:pt x="1612148" y="429203"/>
                    <a:pt x="1632081" y="355693"/>
                    <a:pt x="1579755" y="315381"/>
                  </a:cubicBezTo>
                  <a:cubicBezTo>
                    <a:pt x="1517462" y="267955"/>
                    <a:pt x="1323107" y="310638"/>
                    <a:pt x="1230913" y="329609"/>
                  </a:cubicBezTo>
                  <a:cubicBezTo>
                    <a:pt x="1166129" y="341465"/>
                    <a:pt x="1131244" y="384148"/>
                    <a:pt x="1073935" y="386519"/>
                  </a:cubicBezTo>
                  <a:cubicBezTo>
                    <a:pt x="1001675" y="388891"/>
                    <a:pt x="882072" y="282183"/>
                    <a:pt x="832237" y="317752"/>
                  </a:cubicBezTo>
                  <a:cubicBezTo>
                    <a:pt x="750010" y="374663"/>
                    <a:pt x="814795" y="735099"/>
                    <a:pt x="827254" y="950886"/>
                  </a:cubicBezTo>
                  <a:cubicBezTo>
                    <a:pt x="839712" y="1180901"/>
                    <a:pt x="874597" y="1410916"/>
                    <a:pt x="911972" y="1659901"/>
                  </a:cubicBezTo>
                  <a:cubicBezTo>
                    <a:pt x="954332" y="1942085"/>
                    <a:pt x="1009150" y="2271694"/>
                    <a:pt x="1081410" y="2560991"/>
                  </a:cubicBezTo>
                  <a:cubicBezTo>
                    <a:pt x="1151178" y="2838432"/>
                    <a:pt x="1330582" y="3227323"/>
                    <a:pt x="1330582" y="3360115"/>
                  </a:cubicBezTo>
                  <a:cubicBezTo>
                    <a:pt x="1330582" y="3405169"/>
                    <a:pt x="1320616" y="3426511"/>
                    <a:pt x="1300682" y="3450224"/>
                  </a:cubicBezTo>
                  <a:cubicBezTo>
                    <a:pt x="1280748" y="3473937"/>
                    <a:pt x="1245864" y="3492907"/>
                    <a:pt x="1215963" y="3497650"/>
                  </a:cubicBezTo>
                  <a:cubicBezTo>
                    <a:pt x="1186062" y="3502392"/>
                    <a:pt x="1146195" y="3495279"/>
                    <a:pt x="1118786" y="3481051"/>
                  </a:cubicBezTo>
                  <a:cubicBezTo>
                    <a:pt x="1093868" y="3466823"/>
                    <a:pt x="1058984" y="3407541"/>
                    <a:pt x="1058984" y="3407541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-626745" y="2478405"/>
            <a:ext cx="2711767" cy="4493895"/>
            <a:chOff x="0" y="0"/>
            <a:chExt cx="3615690" cy="599186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46990" y="48260"/>
              <a:ext cx="3535680" cy="5894070"/>
            </a:xfrm>
            <a:custGeom>
              <a:avLst/>
              <a:gdLst/>
              <a:ahLst/>
              <a:cxnLst/>
              <a:rect r="r" b="b" t="t" l="l"/>
              <a:pathLst>
                <a:path h="5894070" w="3535680">
                  <a:moveTo>
                    <a:pt x="1308100" y="5619750"/>
                  </a:moveTo>
                  <a:cubicBezTo>
                    <a:pt x="1065530" y="4969510"/>
                    <a:pt x="972820" y="4662170"/>
                    <a:pt x="941070" y="4535170"/>
                  </a:cubicBezTo>
                  <a:cubicBezTo>
                    <a:pt x="927100" y="4481830"/>
                    <a:pt x="916940" y="4451350"/>
                    <a:pt x="918210" y="4418330"/>
                  </a:cubicBezTo>
                  <a:cubicBezTo>
                    <a:pt x="918210" y="4394200"/>
                    <a:pt x="923290" y="4372610"/>
                    <a:pt x="933450" y="4357370"/>
                  </a:cubicBezTo>
                  <a:cubicBezTo>
                    <a:pt x="941070" y="4344670"/>
                    <a:pt x="955040" y="4334510"/>
                    <a:pt x="967740" y="4329430"/>
                  </a:cubicBezTo>
                  <a:cubicBezTo>
                    <a:pt x="980440" y="4324350"/>
                    <a:pt x="1000760" y="4326890"/>
                    <a:pt x="1012190" y="4330700"/>
                  </a:cubicBezTo>
                  <a:cubicBezTo>
                    <a:pt x="1022350" y="4334510"/>
                    <a:pt x="1029970" y="4340860"/>
                    <a:pt x="1036320" y="4348480"/>
                  </a:cubicBezTo>
                  <a:cubicBezTo>
                    <a:pt x="1042670" y="4356100"/>
                    <a:pt x="1040130" y="4364990"/>
                    <a:pt x="1049020" y="4376420"/>
                  </a:cubicBezTo>
                  <a:cubicBezTo>
                    <a:pt x="1069340" y="4404360"/>
                    <a:pt x="1150620" y="4456430"/>
                    <a:pt x="1184910" y="4494530"/>
                  </a:cubicBezTo>
                  <a:cubicBezTo>
                    <a:pt x="1211580" y="4523740"/>
                    <a:pt x="1217930" y="4546600"/>
                    <a:pt x="1245870" y="4579620"/>
                  </a:cubicBezTo>
                  <a:cubicBezTo>
                    <a:pt x="1290320" y="4634230"/>
                    <a:pt x="1390650" y="4720590"/>
                    <a:pt x="1437640" y="4782820"/>
                  </a:cubicBezTo>
                  <a:cubicBezTo>
                    <a:pt x="1470660" y="4827270"/>
                    <a:pt x="1496060" y="4869180"/>
                    <a:pt x="1511300" y="4907280"/>
                  </a:cubicBezTo>
                  <a:cubicBezTo>
                    <a:pt x="1522730" y="4935220"/>
                    <a:pt x="1515110" y="4959350"/>
                    <a:pt x="1529080" y="4983480"/>
                  </a:cubicBezTo>
                  <a:cubicBezTo>
                    <a:pt x="1546860" y="5013960"/>
                    <a:pt x="1577340" y="5035550"/>
                    <a:pt x="1624330" y="5067300"/>
                  </a:cubicBezTo>
                  <a:cubicBezTo>
                    <a:pt x="1719580" y="5132070"/>
                    <a:pt x="2033270" y="5251450"/>
                    <a:pt x="2092960" y="5313680"/>
                  </a:cubicBezTo>
                  <a:cubicBezTo>
                    <a:pt x="2113280" y="5335270"/>
                    <a:pt x="2120900" y="5353050"/>
                    <a:pt x="2119630" y="5372100"/>
                  </a:cubicBezTo>
                  <a:cubicBezTo>
                    <a:pt x="2118360" y="5391150"/>
                    <a:pt x="2103120" y="5416550"/>
                    <a:pt x="2086610" y="5426710"/>
                  </a:cubicBezTo>
                  <a:cubicBezTo>
                    <a:pt x="2070100" y="5436870"/>
                    <a:pt x="2038350" y="5444490"/>
                    <a:pt x="2023110" y="5431790"/>
                  </a:cubicBezTo>
                  <a:cubicBezTo>
                    <a:pt x="1995170" y="5408930"/>
                    <a:pt x="2005330" y="5279390"/>
                    <a:pt x="2005330" y="5215890"/>
                  </a:cubicBezTo>
                  <a:cubicBezTo>
                    <a:pt x="2005330" y="5166360"/>
                    <a:pt x="2016760" y="5124450"/>
                    <a:pt x="2015490" y="5082540"/>
                  </a:cubicBezTo>
                  <a:cubicBezTo>
                    <a:pt x="2014220" y="5045710"/>
                    <a:pt x="2015490" y="5013960"/>
                    <a:pt x="2000250" y="4977130"/>
                  </a:cubicBezTo>
                  <a:cubicBezTo>
                    <a:pt x="1979930" y="4928870"/>
                    <a:pt x="1925320" y="4855210"/>
                    <a:pt x="1888490" y="4823460"/>
                  </a:cubicBezTo>
                  <a:cubicBezTo>
                    <a:pt x="1864360" y="4803140"/>
                    <a:pt x="1832610" y="4777740"/>
                    <a:pt x="1818640" y="4786630"/>
                  </a:cubicBezTo>
                  <a:cubicBezTo>
                    <a:pt x="1795780" y="4800600"/>
                    <a:pt x="1824990" y="4937760"/>
                    <a:pt x="1818640" y="4992370"/>
                  </a:cubicBezTo>
                  <a:cubicBezTo>
                    <a:pt x="1814830" y="5030470"/>
                    <a:pt x="1805940" y="5063490"/>
                    <a:pt x="1797050" y="5086350"/>
                  </a:cubicBezTo>
                  <a:cubicBezTo>
                    <a:pt x="1791970" y="5100320"/>
                    <a:pt x="1789430" y="5109210"/>
                    <a:pt x="1780540" y="5118100"/>
                  </a:cubicBezTo>
                  <a:cubicBezTo>
                    <a:pt x="1770380" y="5128260"/>
                    <a:pt x="1750060" y="5140960"/>
                    <a:pt x="1733550" y="5142230"/>
                  </a:cubicBezTo>
                  <a:cubicBezTo>
                    <a:pt x="1714500" y="5143500"/>
                    <a:pt x="1682750" y="5130800"/>
                    <a:pt x="1668780" y="5116830"/>
                  </a:cubicBezTo>
                  <a:cubicBezTo>
                    <a:pt x="1657350" y="5104130"/>
                    <a:pt x="1662430" y="5087620"/>
                    <a:pt x="1651000" y="5067300"/>
                  </a:cubicBezTo>
                  <a:cubicBezTo>
                    <a:pt x="1626870" y="5026660"/>
                    <a:pt x="1522730" y="4941570"/>
                    <a:pt x="1502410" y="4906010"/>
                  </a:cubicBezTo>
                  <a:cubicBezTo>
                    <a:pt x="1494790" y="4892040"/>
                    <a:pt x="1492250" y="4884420"/>
                    <a:pt x="1492250" y="4871720"/>
                  </a:cubicBezTo>
                  <a:cubicBezTo>
                    <a:pt x="1492250" y="4856480"/>
                    <a:pt x="1498600" y="4833620"/>
                    <a:pt x="1511300" y="4820920"/>
                  </a:cubicBezTo>
                  <a:cubicBezTo>
                    <a:pt x="1525270" y="4806950"/>
                    <a:pt x="1555750" y="4792980"/>
                    <a:pt x="1576070" y="4795520"/>
                  </a:cubicBezTo>
                  <a:cubicBezTo>
                    <a:pt x="1596390" y="4798060"/>
                    <a:pt x="1623060" y="4812030"/>
                    <a:pt x="1634490" y="4834890"/>
                  </a:cubicBezTo>
                  <a:cubicBezTo>
                    <a:pt x="1654810" y="4876800"/>
                    <a:pt x="1615440" y="4997450"/>
                    <a:pt x="1619250" y="5054600"/>
                  </a:cubicBezTo>
                  <a:cubicBezTo>
                    <a:pt x="1621790" y="5092700"/>
                    <a:pt x="1639570" y="5124450"/>
                    <a:pt x="1638300" y="5148580"/>
                  </a:cubicBezTo>
                  <a:cubicBezTo>
                    <a:pt x="1638300" y="5163820"/>
                    <a:pt x="1635760" y="5173980"/>
                    <a:pt x="1628140" y="5184140"/>
                  </a:cubicBezTo>
                  <a:cubicBezTo>
                    <a:pt x="1619250" y="5196840"/>
                    <a:pt x="1602740" y="5213350"/>
                    <a:pt x="1586230" y="5218430"/>
                  </a:cubicBezTo>
                  <a:cubicBezTo>
                    <a:pt x="1569720" y="5223510"/>
                    <a:pt x="1546860" y="5223510"/>
                    <a:pt x="1531620" y="5217160"/>
                  </a:cubicBezTo>
                  <a:cubicBezTo>
                    <a:pt x="1515110" y="5210810"/>
                    <a:pt x="1501140" y="5203190"/>
                    <a:pt x="1490980" y="5179060"/>
                  </a:cubicBezTo>
                  <a:cubicBezTo>
                    <a:pt x="1460500" y="5105400"/>
                    <a:pt x="1521460" y="4817110"/>
                    <a:pt x="1506220" y="4645660"/>
                  </a:cubicBezTo>
                  <a:cubicBezTo>
                    <a:pt x="1490980" y="4484370"/>
                    <a:pt x="1404620" y="4253230"/>
                    <a:pt x="1407160" y="4178300"/>
                  </a:cubicBezTo>
                  <a:cubicBezTo>
                    <a:pt x="1408430" y="4154170"/>
                    <a:pt x="1410970" y="4144010"/>
                    <a:pt x="1419860" y="4131310"/>
                  </a:cubicBezTo>
                  <a:cubicBezTo>
                    <a:pt x="1428750" y="4118610"/>
                    <a:pt x="1445260" y="4108450"/>
                    <a:pt x="1459230" y="4104640"/>
                  </a:cubicBezTo>
                  <a:cubicBezTo>
                    <a:pt x="1474470" y="4100830"/>
                    <a:pt x="1494790" y="4104640"/>
                    <a:pt x="1507490" y="4110990"/>
                  </a:cubicBezTo>
                  <a:cubicBezTo>
                    <a:pt x="1517650" y="4116070"/>
                    <a:pt x="1520190" y="4119880"/>
                    <a:pt x="1531620" y="4133850"/>
                  </a:cubicBezTo>
                  <a:cubicBezTo>
                    <a:pt x="1579880" y="4197350"/>
                    <a:pt x="1778000" y="4552950"/>
                    <a:pt x="1847850" y="4710430"/>
                  </a:cubicBezTo>
                  <a:cubicBezTo>
                    <a:pt x="1893570" y="4814570"/>
                    <a:pt x="1901190" y="4890770"/>
                    <a:pt x="1940560" y="4977130"/>
                  </a:cubicBezTo>
                  <a:cubicBezTo>
                    <a:pt x="1982470" y="5067300"/>
                    <a:pt x="2051050" y="5181600"/>
                    <a:pt x="2094230" y="5240020"/>
                  </a:cubicBezTo>
                  <a:cubicBezTo>
                    <a:pt x="2119630" y="5273040"/>
                    <a:pt x="2151380" y="5288280"/>
                    <a:pt x="2161540" y="5311140"/>
                  </a:cubicBezTo>
                  <a:cubicBezTo>
                    <a:pt x="2167890" y="5326380"/>
                    <a:pt x="2169160" y="5341620"/>
                    <a:pt x="2165350" y="5355590"/>
                  </a:cubicBezTo>
                  <a:cubicBezTo>
                    <a:pt x="2161540" y="5368290"/>
                    <a:pt x="2150110" y="5383530"/>
                    <a:pt x="2139950" y="5391150"/>
                  </a:cubicBezTo>
                  <a:cubicBezTo>
                    <a:pt x="2131060" y="5397500"/>
                    <a:pt x="2122170" y="5401310"/>
                    <a:pt x="2112010" y="5401310"/>
                  </a:cubicBezTo>
                  <a:cubicBezTo>
                    <a:pt x="2099310" y="5401310"/>
                    <a:pt x="2078990" y="5396230"/>
                    <a:pt x="2068830" y="5389880"/>
                  </a:cubicBezTo>
                  <a:cubicBezTo>
                    <a:pt x="2059940" y="5384800"/>
                    <a:pt x="2054860" y="5379720"/>
                    <a:pt x="2049780" y="5367020"/>
                  </a:cubicBezTo>
                  <a:cubicBezTo>
                    <a:pt x="2038350" y="5340350"/>
                    <a:pt x="2049780" y="5271770"/>
                    <a:pt x="2033270" y="5219700"/>
                  </a:cubicBezTo>
                  <a:cubicBezTo>
                    <a:pt x="2012950" y="5153660"/>
                    <a:pt x="1958340" y="5088890"/>
                    <a:pt x="1918970" y="5010150"/>
                  </a:cubicBezTo>
                  <a:cubicBezTo>
                    <a:pt x="1870710" y="4912360"/>
                    <a:pt x="1818640" y="4794250"/>
                    <a:pt x="1767840" y="4673600"/>
                  </a:cubicBezTo>
                  <a:cubicBezTo>
                    <a:pt x="1709420" y="4535170"/>
                    <a:pt x="1626870" y="4330700"/>
                    <a:pt x="1590040" y="4221480"/>
                  </a:cubicBezTo>
                  <a:cubicBezTo>
                    <a:pt x="1569720" y="4161790"/>
                    <a:pt x="1565910" y="4121150"/>
                    <a:pt x="1548130" y="4079240"/>
                  </a:cubicBezTo>
                  <a:cubicBezTo>
                    <a:pt x="1531620" y="4042410"/>
                    <a:pt x="1496060" y="4008120"/>
                    <a:pt x="1489710" y="3981450"/>
                  </a:cubicBezTo>
                  <a:cubicBezTo>
                    <a:pt x="1485900" y="3964940"/>
                    <a:pt x="1488440" y="3950970"/>
                    <a:pt x="1493520" y="3939540"/>
                  </a:cubicBezTo>
                  <a:cubicBezTo>
                    <a:pt x="1498600" y="3926840"/>
                    <a:pt x="1511300" y="3914140"/>
                    <a:pt x="1524000" y="3909060"/>
                  </a:cubicBezTo>
                  <a:cubicBezTo>
                    <a:pt x="1536700" y="3903980"/>
                    <a:pt x="1555750" y="3903980"/>
                    <a:pt x="1567180" y="3907790"/>
                  </a:cubicBezTo>
                  <a:cubicBezTo>
                    <a:pt x="1577340" y="3910330"/>
                    <a:pt x="1584960" y="3916680"/>
                    <a:pt x="1591310" y="3923030"/>
                  </a:cubicBezTo>
                  <a:cubicBezTo>
                    <a:pt x="1597660" y="3929380"/>
                    <a:pt x="1605280" y="3937000"/>
                    <a:pt x="1606550" y="3948430"/>
                  </a:cubicBezTo>
                  <a:cubicBezTo>
                    <a:pt x="1607820" y="3967480"/>
                    <a:pt x="1577340" y="3992880"/>
                    <a:pt x="1577340" y="4025900"/>
                  </a:cubicBezTo>
                  <a:cubicBezTo>
                    <a:pt x="1576070" y="4081780"/>
                    <a:pt x="1621790" y="4173220"/>
                    <a:pt x="1653540" y="4253230"/>
                  </a:cubicBezTo>
                  <a:cubicBezTo>
                    <a:pt x="1691640" y="4347210"/>
                    <a:pt x="1762760" y="4465320"/>
                    <a:pt x="1793240" y="4555490"/>
                  </a:cubicBezTo>
                  <a:cubicBezTo>
                    <a:pt x="1816100" y="4625340"/>
                    <a:pt x="1827530" y="4692650"/>
                    <a:pt x="1835150" y="4745990"/>
                  </a:cubicBezTo>
                  <a:cubicBezTo>
                    <a:pt x="1841500" y="4784090"/>
                    <a:pt x="1845310" y="4809490"/>
                    <a:pt x="1844040" y="4846320"/>
                  </a:cubicBezTo>
                  <a:cubicBezTo>
                    <a:pt x="1841500" y="4892040"/>
                    <a:pt x="1837690" y="4965700"/>
                    <a:pt x="1814830" y="4997450"/>
                  </a:cubicBezTo>
                  <a:cubicBezTo>
                    <a:pt x="1797050" y="5020310"/>
                    <a:pt x="1771650" y="5031740"/>
                    <a:pt x="1741170" y="5036820"/>
                  </a:cubicBezTo>
                  <a:cubicBezTo>
                    <a:pt x="1696720" y="5044440"/>
                    <a:pt x="1615440" y="5024120"/>
                    <a:pt x="1567180" y="5006340"/>
                  </a:cubicBezTo>
                  <a:cubicBezTo>
                    <a:pt x="1527810" y="4992370"/>
                    <a:pt x="1498600" y="4972050"/>
                    <a:pt x="1469390" y="4947920"/>
                  </a:cubicBezTo>
                  <a:cubicBezTo>
                    <a:pt x="1438910" y="4923790"/>
                    <a:pt x="1400810" y="4885690"/>
                    <a:pt x="1386840" y="4862830"/>
                  </a:cubicBezTo>
                  <a:cubicBezTo>
                    <a:pt x="1379220" y="4850130"/>
                    <a:pt x="1375410" y="4842510"/>
                    <a:pt x="1375410" y="4829810"/>
                  </a:cubicBezTo>
                  <a:cubicBezTo>
                    <a:pt x="1375410" y="4814570"/>
                    <a:pt x="1380490" y="4792980"/>
                    <a:pt x="1390650" y="4780280"/>
                  </a:cubicBezTo>
                  <a:cubicBezTo>
                    <a:pt x="1400810" y="4767580"/>
                    <a:pt x="1418590" y="4756150"/>
                    <a:pt x="1433830" y="4753610"/>
                  </a:cubicBezTo>
                  <a:cubicBezTo>
                    <a:pt x="1449070" y="4751070"/>
                    <a:pt x="1464310" y="4763770"/>
                    <a:pt x="1484630" y="4762500"/>
                  </a:cubicBezTo>
                  <a:cubicBezTo>
                    <a:pt x="1517650" y="4759960"/>
                    <a:pt x="1554480" y="4726940"/>
                    <a:pt x="1607820" y="4716780"/>
                  </a:cubicBezTo>
                  <a:cubicBezTo>
                    <a:pt x="1700530" y="4699000"/>
                    <a:pt x="1930400" y="4693920"/>
                    <a:pt x="2001520" y="4710430"/>
                  </a:cubicBezTo>
                  <a:cubicBezTo>
                    <a:pt x="2029460" y="4716780"/>
                    <a:pt x="2045970" y="4726940"/>
                    <a:pt x="2057400" y="4739640"/>
                  </a:cubicBezTo>
                  <a:cubicBezTo>
                    <a:pt x="2065020" y="4748530"/>
                    <a:pt x="2067560" y="4758690"/>
                    <a:pt x="2068830" y="4770120"/>
                  </a:cubicBezTo>
                  <a:cubicBezTo>
                    <a:pt x="2070100" y="4784090"/>
                    <a:pt x="2067560" y="4804410"/>
                    <a:pt x="2057400" y="4817110"/>
                  </a:cubicBezTo>
                  <a:cubicBezTo>
                    <a:pt x="2045970" y="4831080"/>
                    <a:pt x="2029460" y="4843780"/>
                    <a:pt x="2001520" y="4846320"/>
                  </a:cubicBezTo>
                  <a:cubicBezTo>
                    <a:pt x="1922780" y="4852670"/>
                    <a:pt x="1668780" y="4744720"/>
                    <a:pt x="1544320" y="4691380"/>
                  </a:cubicBezTo>
                  <a:cubicBezTo>
                    <a:pt x="1452880" y="4653280"/>
                    <a:pt x="1370330" y="4606290"/>
                    <a:pt x="1315720" y="4573270"/>
                  </a:cubicBezTo>
                  <a:cubicBezTo>
                    <a:pt x="1282700" y="4552950"/>
                    <a:pt x="1259840" y="4544060"/>
                    <a:pt x="1239520" y="4519930"/>
                  </a:cubicBezTo>
                  <a:cubicBezTo>
                    <a:pt x="1216660" y="4493260"/>
                    <a:pt x="1202690" y="4460240"/>
                    <a:pt x="1191260" y="4415790"/>
                  </a:cubicBezTo>
                  <a:cubicBezTo>
                    <a:pt x="1172210" y="4345940"/>
                    <a:pt x="1170940" y="4232910"/>
                    <a:pt x="1165860" y="4136390"/>
                  </a:cubicBezTo>
                  <a:cubicBezTo>
                    <a:pt x="1160780" y="4030980"/>
                    <a:pt x="1144270" y="3864610"/>
                    <a:pt x="1162050" y="3807460"/>
                  </a:cubicBezTo>
                  <a:cubicBezTo>
                    <a:pt x="1169670" y="3784600"/>
                    <a:pt x="1177290" y="3773170"/>
                    <a:pt x="1192530" y="3764280"/>
                  </a:cubicBezTo>
                  <a:cubicBezTo>
                    <a:pt x="1209040" y="3754120"/>
                    <a:pt x="1240790" y="3750310"/>
                    <a:pt x="1259840" y="3756660"/>
                  </a:cubicBezTo>
                  <a:cubicBezTo>
                    <a:pt x="1276350" y="3761740"/>
                    <a:pt x="1287780" y="3773170"/>
                    <a:pt x="1299210" y="3790950"/>
                  </a:cubicBezTo>
                  <a:cubicBezTo>
                    <a:pt x="1316990" y="3818890"/>
                    <a:pt x="1316990" y="3867150"/>
                    <a:pt x="1339850" y="3919220"/>
                  </a:cubicBezTo>
                  <a:cubicBezTo>
                    <a:pt x="1380490" y="4009390"/>
                    <a:pt x="1492250" y="4185920"/>
                    <a:pt x="1550670" y="4273550"/>
                  </a:cubicBezTo>
                  <a:cubicBezTo>
                    <a:pt x="1587500" y="4328160"/>
                    <a:pt x="1615440" y="4368800"/>
                    <a:pt x="1648460" y="4403090"/>
                  </a:cubicBezTo>
                  <a:cubicBezTo>
                    <a:pt x="1673860" y="4431030"/>
                    <a:pt x="1697990" y="4451350"/>
                    <a:pt x="1725930" y="4470400"/>
                  </a:cubicBezTo>
                  <a:cubicBezTo>
                    <a:pt x="1752600" y="4488180"/>
                    <a:pt x="1780540" y="4503420"/>
                    <a:pt x="1808480" y="4513580"/>
                  </a:cubicBezTo>
                  <a:cubicBezTo>
                    <a:pt x="1835150" y="4522470"/>
                    <a:pt x="1861820" y="4532630"/>
                    <a:pt x="1891030" y="4527550"/>
                  </a:cubicBezTo>
                  <a:cubicBezTo>
                    <a:pt x="1927860" y="4521200"/>
                    <a:pt x="1976120" y="4505960"/>
                    <a:pt x="2007870" y="4466590"/>
                  </a:cubicBezTo>
                  <a:cubicBezTo>
                    <a:pt x="2061210" y="4401820"/>
                    <a:pt x="2086610" y="4237990"/>
                    <a:pt x="2112010" y="4116070"/>
                  </a:cubicBezTo>
                  <a:cubicBezTo>
                    <a:pt x="2138680" y="3987800"/>
                    <a:pt x="2147570" y="3851910"/>
                    <a:pt x="2159000" y="3714750"/>
                  </a:cubicBezTo>
                  <a:cubicBezTo>
                    <a:pt x="2170430" y="3569970"/>
                    <a:pt x="2188210" y="3417570"/>
                    <a:pt x="2180590" y="3268980"/>
                  </a:cubicBezTo>
                  <a:cubicBezTo>
                    <a:pt x="2172970" y="3117850"/>
                    <a:pt x="2151380" y="2960370"/>
                    <a:pt x="2112010" y="2815590"/>
                  </a:cubicBezTo>
                  <a:cubicBezTo>
                    <a:pt x="2073910" y="2675890"/>
                    <a:pt x="2028190" y="2571750"/>
                    <a:pt x="1949450" y="2415540"/>
                  </a:cubicBezTo>
                  <a:cubicBezTo>
                    <a:pt x="1826260" y="2171700"/>
                    <a:pt x="1576070" y="1786890"/>
                    <a:pt x="1403350" y="1518920"/>
                  </a:cubicBezTo>
                  <a:cubicBezTo>
                    <a:pt x="1257300" y="1292860"/>
                    <a:pt x="1108710" y="1094740"/>
                    <a:pt x="985520" y="906780"/>
                  </a:cubicBezTo>
                  <a:cubicBezTo>
                    <a:pt x="882650" y="749300"/>
                    <a:pt x="792480" y="590550"/>
                    <a:pt x="708660" y="467360"/>
                  </a:cubicBezTo>
                  <a:cubicBezTo>
                    <a:pt x="645160" y="373380"/>
                    <a:pt x="585470" y="287020"/>
                    <a:pt x="534670" y="224790"/>
                  </a:cubicBezTo>
                  <a:cubicBezTo>
                    <a:pt x="501650" y="184150"/>
                    <a:pt x="471170" y="147320"/>
                    <a:pt x="444500" y="127000"/>
                  </a:cubicBezTo>
                  <a:cubicBezTo>
                    <a:pt x="427990" y="114300"/>
                    <a:pt x="411480" y="114300"/>
                    <a:pt x="401320" y="102870"/>
                  </a:cubicBezTo>
                  <a:cubicBezTo>
                    <a:pt x="392430" y="92710"/>
                    <a:pt x="387350" y="76200"/>
                    <a:pt x="386080" y="63500"/>
                  </a:cubicBezTo>
                  <a:cubicBezTo>
                    <a:pt x="384810" y="53340"/>
                    <a:pt x="386080" y="44450"/>
                    <a:pt x="392430" y="35560"/>
                  </a:cubicBezTo>
                  <a:cubicBezTo>
                    <a:pt x="400050" y="22860"/>
                    <a:pt x="421640" y="5080"/>
                    <a:pt x="438150" y="2540"/>
                  </a:cubicBezTo>
                  <a:cubicBezTo>
                    <a:pt x="454660" y="0"/>
                    <a:pt x="477520" y="1270"/>
                    <a:pt x="491490" y="21590"/>
                  </a:cubicBezTo>
                  <a:cubicBezTo>
                    <a:pt x="543560" y="93980"/>
                    <a:pt x="481330" y="549910"/>
                    <a:pt x="499110" y="787400"/>
                  </a:cubicBezTo>
                  <a:cubicBezTo>
                    <a:pt x="514350" y="995680"/>
                    <a:pt x="546100" y="1188720"/>
                    <a:pt x="581660" y="1370330"/>
                  </a:cubicBezTo>
                  <a:cubicBezTo>
                    <a:pt x="613410" y="1534160"/>
                    <a:pt x="641350" y="1678940"/>
                    <a:pt x="694690" y="1831340"/>
                  </a:cubicBezTo>
                  <a:cubicBezTo>
                    <a:pt x="750570" y="1992630"/>
                    <a:pt x="812800" y="2146300"/>
                    <a:pt x="915670" y="2312670"/>
                  </a:cubicBezTo>
                  <a:cubicBezTo>
                    <a:pt x="1045210" y="2522220"/>
                    <a:pt x="1290320" y="2829560"/>
                    <a:pt x="1446530" y="2965450"/>
                  </a:cubicBezTo>
                  <a:cubicBezTo>
                    <a:pt x="1539240" y="3046730"/>
                    <a:pt x="1634490" y="3094990"/>
                    <a:pt x="1703070" y="3121660"/>
                  </a:cubicBezTo>
                  <a:cubicBezTo>
                    <a:pt x="1743710" y="3138170"/>
                    <a:pt x="1790700" y="3111500"/>
                    <a:pt x="1808480" y="3141980"/>
                  </a:cubicBezTo>
                  <a:cubicBezTo>
                    <a:pt x="1858010" y="3228340"/>
                    <a:pt x="1565910" y="3774440"/>
                    <a:pt x="1515110" y="3986530"/>
                  </a:cubicBezTo>
                  <a:cubicBezTo>
                    <a:pt x="1485900" y="4109720"/>
                    <a:pt x="1482090" y="4196080"/>
                    <a:pt x="1474470" y="4287520"/>
                  </a:cubicBezTo>
                  <a:cubicBezTo>
                    <a:pt x="1468120" y="4363720"/>
                    <a:pt x="1478280" y="4439920"/>
                    <a:pt x="1469390" y="4497070"/>
                  </a:cubicBezTo>
                  <a:cubicBezTo>
                    <a:pt x="1463040" y="4537710"/>
                    <a:pt x="1461770" y="4575810"/>
                    <a:pt x="1441450" y="4601210"/>
                  </a:cubicBezTo>
                  <a:cubicBezTo>
                    <a:pt x="1421130" y="4626610"/>
                    <a:pt x="1389380" y="4636770"/>
                    <a:pt x="1348740" y="4650740"/>
                  </a:cubicBezTo>
                  <a:cubicBezTo>
                    <a:pt x="1278890" y="4674870"/>
                    <a:pt x="1167130" y="4674870"/>
                    <a:pt x="1049020" y="4701540"/>
                  </a:cubicBezTo>
                  <a:cubicBezTo>
                    <a:pt x="875030" y="4740910"/>
                    <a:pt x="591820" y="4824730"/>
                    <a:pt x="411480" y="4886960"/>
                  </a:cubicBezTo>
                  <a:cubicBezTo>
                    <a:pt x="275590" y="4933950"/>
                    <a:pt x="110490" y="5026660"/>
                    <a:pt x="58420" y="5029200"/>
                  </a:cubicBezTo>
                  <a:cubicBezTo>
                    <a:pt x="44450" y="5029200"/>
                    <a:pt x="39370" y="5026660"/>
                    <a:pt x="30480" y="5020310"/>
                  </a:cubicBezTo>
                  <a:cubicBezTo>
                    <a:pt x="20320" y="5012690"/>
                    <a:pt x="7620" y="4997450"/>
                    <a:pt x="3810" y="4984750"/>
                  </a:cubicBezTo>
                  <a:cubicBezTo>
                    <a:pt x="0" y="4970780"/>
                    <a:pt x="2540" y="4951730"/>
                    <a:pt x="7620" y="4940300"/>
                  </a:cubicBezTo>
                  <a:cubicBezTo>
                    <a:pt x="11430" y="4930140"/>
                    <a:pt x="15240" y="4922520"/>
                    <a:pt x="26670" y="4917440"/>
                  </a:cubicBezTo>
                  <a:cubicBezTo>
                    <a:pt x="50800" y="4906010"/>
                    <a:pt x="106680" y="4935220"/>
                    <a:pt x="166370" y="4916170"/>
                  </a:cubicBezTo>
                  <a:cubicBezTo>
                    <a:pt x="307340" y="4871720"/>
                    <a:pt x="585470" y="4664710"/>
                    <a:pt x="810260" y="4474210"/>
                  </a:cubicBezTo>
                  <a:cubicBezTo>
                    <a:pt x="1106170" y="4222750"/>
                    <a:pt x="1464310" y="3816350"/>
                    <a:pt x="1750060" y="3493770"/>
                  </a:cubicBezTo>
                  <a:cubicBezTo>
                    <a:pt x="2010410" y="3200400"/>
                    <a:pt x="2258060" y="2901950"/>
                    <a:pt x="2463800" y="2626360"/>
                  </a:cubicBezTo>
                  <a:cubicBezTo>
                    <a:pt x="2640330" y="2390140"/>
                    <a:pt x="2799080" y="2167890"/>
                    <a:pt x="2922270" y="1948180"/>
                  </a:cubicBezTo>
                  <a:cubicBezTo>
                    <a:pt x="3027680" y="1757680"/>
                    <a:pt x="3105150" y="1574800"/>
                    <a:pt x="3172460" y="1391920"/>
                  </a:cubicBezTo>
                  <a:cubicBezTo>
                    <a:pt x="3234690" y="1221740"/>
                    <a:pt x="3277870" y="1056640"/>
                    <a:pt x="3317240" y="885190"/>
                  </a:cubicBezTo>
                  <a:cubicBezTo>
                    <a:pt x="3356610" y="713740"/>
                    <a:pt x="3427730" y="466090"/>
                    <a:pt x="3406140" y="363220"/>
                  </a:cubicBezTo>
                  <a:cubicBezTo>
                    <a:pt x="3395980" y="314960"/>
                    <a:pt x="3365500" y="293370"/>
                    <a:pt x="3343910" y="266700"/>
                  </a:cubicBezTo>
                  <a:cubicBezTo>
                    <a:pt x="3324860" y="243840"/>
                    <a:pt x="3307080" y="205740"/>
                    <a:pt x="3284220" y="208280"/>
                  </a:cubicBezTo>
                  <a:cubicBezTo>
                    <a:pt x="3235960" y="213360"/>
                    <a:pt x="3167380" y="373380"/>
                    <a:pt x="3093720" y="509270"/>
                  </a:cubicBezTo>
                  <a:cubicBezTo>
                    <a:pt x="2957830" y="760730"/>
                    <a:pt x="2753360" y="1243330"/>
                    <a:pt x="2585720" y="1623060"/>
                  </a:cubicBezTo>
                  <a:cubicBezTo>
                    <a:pt x="2413000" y="2014220"/>
                    <a:pt x="2216150" y="2434590"/>
                    <a:pt x="2075180" y="2823210"/>
                  </a:cubicBezTo>
                  <a:cubicBezTo>
                    <a:pt x="1946910" y="3177540"/>
                    <a:pt x="1846580" y="3517900"/>
                    <a:pt x="1761490" y="3856990"/>
                  </a:cubicBezTo>
                  <a:cubicBezTo>
                    <a:pt x="1680210" y="4177030"/>
                    <a:pt x="1623060" y="4478020"/>
                    <a:pt x="1569720" y="4801870"/>
                  </a:cubicBezTo>
                  <a:cubicBezTo>
                    <a:pt x="1513840" y="5138420"/>
                    <a:pt x="1469390" y="5728970"/>
                    <a:pt x="1435100" y="5839460"/>
                  </a:cubicBezTo>
                  <a:cubicBezTo>
                    <a:pt x="1428750" y="5862320"/>
                    <a:pt x="1426210" y="5868670"/>
                    <a:pt x="1416050" y="5877560"/>
                  </a:cubicBezTo>
                  <a:cubicBezTo>
                    <a:pt x="1405890" y="5886450"/>
                    <a:pt x="1389380" y="5892800"/>
                    <a:pt x="1376680" y="5892800"/>
                  </a:cubicBezTo>
                  <a:cubicBezTo>
                    <a:pt x="1362710" y="5892800"/>
                    <a:pt x="1346200" y="5887720"/>
                    <a:pt x="1336040" y="5878830"/>
                  </a:cubicBezTo>
                  <a:cubicBezTo>
                    <a:pt x="1325880" y="5869940"/>
                    <a:pt x="1320800" y="5859780"/>
                    <a:pt x="1315720" y="5842000"/>
                  </a:cubicBezTo>
                  <a:cubicBezTo>
                    <a:pt x="1305560" y="5801360"/>
                    <a:pt x="1305560" y="5701030"/>
                    <a:pt x="1311910" y="5633720"/>
                  </a:cubicBezTo>
                  <a:cubicBezTo>
                    <a:pt x="1318260" y="5568950"/>
                    <a:pt x="1342390" y="5527040"/>
                    <a:pt x="1352550" y="5443220"/>
                  </a:cubicBezTo>
                  <a:cubicBezTo>
                    <a:pt x="1372870" y="5281930"/>
                    <a:pt x="1375410" y="4860290"/>
                    <a:pt x="1376680" y="4726940"/>
                  </a:cubicBezTo>
                  <a:cubicBezTo>
                    <a:pt x="1376680" y="4676140"/>
                    <a:pt x="1380490" y="4663440"/>
                    <a:pt x="1375410" y="4620260"/>
                  </a:cubicBezTo>
                  <a:cubicBezTo>
                    <a:pt x="1366520" y="4554220"/>
                    <a:pt x="1305560" y="4414520"/>
                    <a:pt x="1313180" y="4370070"/>
                  </a:cubicBezTo>
                  <a:cubicBezTo>
                    <a:pt x="1316990" y="4352290"/>
                    <a:pt x="1327150" y="4343400"/>
                    <a:pt x="1337310" y="4334510"/>
                  </a:cubicBezTo>
                  <a:cubicBezTo>
                    <a:pt x="1347470" y="4326890"/>
                    <a:pt x="1362710" y="4319270"/>
                    <a:pt x="1376680" y="4320540"/>
                  </a:cubicBezTo>
                  <a:cubicBezTo>
                    <a:pt x="1394460" y="4321810"/>
                    <a:pt x="1422400" y="4334510"/>
                    <a:pt x="1432560" y="4349750"/>
                  </a:cubicBezTo>
                  <a:cubicBezTo>
                    <a:pt x="1442720" y="4364990"/>
                    <a:pt x="1445260" y="4395470"/>
                    <a:pt x="1440180" y="4411980"/>
                  </a:cubicBezTo>
                  <a:cubicBezTo>
                    <a:pt x="1436370" y="4425950"/>
                    <a:pt x="1424940" y="4438650"/>
                    <a:pt x="1412240" y="4445000"/>
                  </a:cubicBezTo>
                  <a:cubicBezTo>
                    <a:pt x="1397000" y="4452620"/>
                    <a:pt x="1366520" y="4456430"/>
                    <a:pt x="1350010" y="4448810"/>
                  </a:cubicBezTo>
                  <a:cubicBezTo>
                    <a:pt x="1333500" y="4441190"/>
                    <a:pt x="1315720" y="4415790"/>
                    <a:pt x="1311910" y="4399280"/>
                  </a:cubicBezTo>
                  <a:cubicBezTo>
                    <a:pt x="1308100" y="4385310"/>
                    <a:pt x="1311910" y="4368800"/>
                    <a:pt x="1318260" y="4357370"/>
                  </a:cubicBezTo>
                  <a:cubicBezTo>
                    <a:pt x="1324610" y="4344670"/>
                    <a:pt x="1336040" y="4333240"/>
                    <a:pt x="1348740" y="4326890"/>
                  </a:cubicBezTo>
                  <a:cubicBezTo>
                    <a:pt x="1361440" y="4320540"/>
                    <a:pt x="1379220" y="4319270"/>
                    <a:pt x="1391920" y="4321810"/>
                  </a:cubicBezTo>
                  <a:cubicBezTo>
                    <a:pt x="1404620" y="4324350"/>
                    <a:pt x="1416050" y="4328160"/>
                    <a:pt x="1427480" y="4343400"/>
                  </a:cubicBezTo>
                  <a:cubicBezTo>
                    <a:pt x="1456690" y="4382770"/>
                    <a:pt x="1487170" y="4500880"/>
                    <a:pt x="1499870" y="4618990"/>
                  </a:cubicBezTo>
                  <a:cubicBezTo>
                    <a:pt x="1522730" y="4823460"/>
                    <a:pt x="1490980" y="5294630"/>
                    <a:pt x="1468120" y="5467350"/>
                  </a:cubicBezTo>
                  <a:cubicBezTo>
                    <a:pt x="1457960" y="5544820"/>
                    <a:pt x="1437640" y="5572760"/>
                    <a:pt x="1431290" y="5632450"/>
                  </a:cubicBezTo>
                  <a:cubicBezTo>
                    <a:pt x="1423670" y="5699760"/>
                    <a:pt x="1445260" y="5814060"/>
                    <a:pt x="1431290" y="5853430"/>
                  </a:cubicBezTo>
                  <a:cubicBezTo>
                    <a:pt x="1424940" y="5869940"/>
                    <a:pt x="1416050" y="5878830"/>
                    <a:pt x="1404620" y="5885180"/>
                  </a:cubicBezTo>
                  <a:cubicBezTo>
                    <a:pt x="1393190" y="5891530"/>
                    <a:pt x="1375410" y="5894070"/>
                    <a:pt x="1362710" y="5891530"/>
                  </a:cubicBezTo>
                  <a:cubicBezTo>
                    <a:pt x="1350010" y="5888990"/>
                    <a:pt x="1334770" y="5878830"/>
                    <a:pt x="1327150" y="5868670"/>
                  </a:cubicBezTo>
                  <a:cubicBezTo>
                    <a:pt x="1319530" y="5858510"/>
                    <a:pt x="1316990" y="5850890"/>
                    <a:pt x="1315720" y="5828030"/>
                  </a:cubicBezTo>
                  <a:cubicBezTo>
                    <a:pt x="1308100" y="5713730"/>
                    <a:pt x="1398270" y="5119370"/>
                    <a:pt x="1455420" y="4779010"/>
                  </a:cubicBezTo>
                  <a:cubicBezTo>
                    <a:pt x="1510030" y="4451350"/>
                    <a:pt x="1568450" y="4146550"/>
                    <a:pt x="1649730" y="3822700"/>
                  </a:cubicBezTo>
                  <a:cubicBezTo>
                    <a:pt x="1736090" y="3479800"/>
                    <a:pt x="1836420" y="3134360"/>
                    <a:pt x="1965960" y="2777490"/>
                  </a:cubicBezTo>
                  <a:cubicBezTo>
                    <a:pt x="2108200" y="2386330"/>
                    <a:pt x="2303780" y="1967230"/>
                    <a:pt x="2477770" y="1573530"/>
                  </a:cubicBezTo>
                  <a:cubicBezTo>
                    <a:pt x="2646680" y="1188720"/>
                    <a:pt x="2843530" y="703580"/>
                    <a:pt x="2993390" y="440690"/>
                  </a:cubicBezTo>
                  <a:cubicBezTo>
                    <a:pt x="3079750" y="288290"/>
                    <a:pt x="3150870" y="132080"/>
                    <a:pt x="3230880" y="99060"/>
                  </a:cubicBezTo>
                  <a:cubicBezTo>
                    <a:pt x="3277870" y="80010"/>
                    <a:pt x="3335020" y="102870"/>
                    <a:pt x="3371850" y="124460"/>
                  </a:cubicBezTo>
                  <a:cubicBezTo>
                    <a:pt x="3404870" y="143510"/>
                    <a:pt x="3422650" y="176530"/>
                    <a:pt x="3445510" y="210820"/>
                  </a:cubicBezTo>
                  <a:cubicBezTo>
                    <a:pt x="3473450" y="252730"/>
                    <a:pt x="3507740" y="295910"/>
                    <a:pt x="3517900" y="364490"/>
                  </a:cubicBezTo>
                  <a:cubicBezTo>
                    <a:pt x="3535680" y="490220"/>
                    <a:pt x="3469640" y="736600"/>
                    <a:pt x="3429000" y="916940"/>
                  </a:cubicBezTo>
                  <a:cubicBezTo>
                    <a:pt x="3389630" y="1094740"/>
                    <a:pt x="3342640" y="1263650"/>
                    <a:pt x="3277870" y="1438910"/>
                  </a:cubicBezTo>
                  <a:cubicBezTo>
                    <a:pt x="3208020" y="1628140"/>
                    <a:pt x="3128010" y="1817370"/>
                    <a:pt x="3018790" y="2012950"/>
                  </a:cubicBezTo>
                  <a:cubicBezTo>
                    <a:pt x="2894330" y="2237740"/>
                    <a:pt x="2733040" y="2462530"/>
                    <a:pt x="2555240" y="2701290"/>
                  </a:cubicBezTo>
                  <a:cubicBezTo>
                    <a:pt x="2346960" y="2979420"/>
                    <a:pt x="2098040" y="3279140"/>
                    <a:pt x="1835150" y="3575050"/>
                  </a:cubicBezTo>
                  <a:cubicBezTo>
                    <a:pt x="1544320" y="3901440"/>
                    <a:pt x="1145540" y="4344670"/>
                    <a:pt x="878840" y="4572000"/>
                  </a:cubicBezTo>
                  <a:cubicBezTo>
                    <a:pt x="713740" y="4712970"/>
                    <a:pt x="571500" y="4790440"/>
                    <a:pt x="441960" y="4874260"/>
                  </a:cubicBezTo>
                  <a:cubicBezTo>
                    <a:pt x="341630" y="4939030"/>
                    <a:pt x="247650" y="5019040"/>
                    <a:pt x="171450" y="5036820"/>
                  </a:cubicBezTo>
                  <a:cubicBezTo>
                    <a:pt x="123190" y="5048250"/>
                    <a:pt x="72390" y="5038090"/>
                    <a:pt x="44450" y="5026660"/>
                  </a:cubicBezTo>
                  <a:cubicBezTo>
                    <a:pt x="27940" y="5020310"/>
                    <a:pt x="16510" y="5011420"/>
                    <a:pt x="10160" y="4998720"/>
                  </a:cubicBezTo>
                  <a:cubicBezTo>
                    <a:pt x="2540" y="4983480"/>
                    <a:pt x="0" y="4956810"/>
                    <a:pt x="7620" y="4940300"/>
                  </a:cubicBezTo>
                  <a:cubicBezTo>
                    <a:pt x="16510" y="4919980"/>
                    <a:pt x="40640" y="4908550"/>
                    <a:pt x="71120" y="4890770"/>
                  </a:cubicBezTo>
                  <a:cubicBezTo>
                    <a:pt x="133350" y="4855210"/>
                    <a:pt x="246380" y="4814570"/>
                    <a:pt x="378460" y="4770120"/>
                  </a:cubicBezTo>
                  <a:cubicBezTo>
                    <a:pt x="609600" y="4692650"/>
                    <a:pt x="1234440" y="4630420"/>
                    <a:pt x="1342390" y="4494530"/>
                  </a:cubicBezTo>
                  <a:cubicBezTo>
                    <a:pt x="1393190" y="4431030"/>
                    <a:pt x="1344930" y="4354830"/>
                    <a:pt x="1352550" y="4274820"/>
                  </a:cubicBezTo>
                  <a:cubicBezTo>
                    <a:pt x="1361440" y="4177030"/>
                    <a:pt x="1366520" y="4080510"/>
                    <a:pt x="1397000" y="3949700"/>
                  </a:cubicBezTo>
                  <a:cubicBezTo>
                    <a:pt x="1447800" y="3737610"/>
                    <a:pt x="1591310" y="3274060"/>
                    <a:pt x="1676400" y="3134360"/>
                  </a:cubicBezTo>
                  <a:cubicBezTo>
                    <a:pt x="1710690" y="3077210"/>
                    <a:pt x="1736090" y="3039110"/>
                    <a:pt x="1776730" y="3030220"/>
                  </a:cubicBezTo>
                  <a:cubicBezTo>
                    <a:pt x="1818640" y="3021330"/>
                    <a:pt x="1907540" y="3051810"/>
                    <a:pt x="1925320" y="3087370"/>
                  </a:cubicBezTo>
                  <a:cubicBezTo>
                    <a:pt x="1944370" y="3124200"/>
                    <a:pt x="1910080" y="3227070"/>
                    <a:pt x="1879600" y="3253740"/>
                  </a:cubicBezTo>
                  <a:cubicBezTo>
                    <a:pt x="1858010" y="3272790"/>
                    <a:pt x="1823720" y="3270250"/>
                    <a:pt x="1790700" y="3267710"/>
                  </a:cubicBezTo>
                  <a:cubicBezTo>
                    <a:pt x="1747520" y="3265170"/>
                    <a:pt x="1689100" y="3243580"/>
                    <a:pt x="1645920" y="3225800"/>
                  </a:cubicBezTo>
                  <a:cubicBezTo>
                    <a:pt x="1609090" y="3210560"/>
                    <a:pt x="1584960" y="3194050"/>
                    <a:pt x="1546860" y="3169920"/>
                  </a:cubicBezTo>
                  <a:cubicBezTo>
                    <a:pt x="1493520" y="3135630"/>
                    <a:pt x="1431290" y="3105150"/>
                    <a:pt x="1357630" y="3036570"/>
                  </a:cubicBezTo>
                  <a:cubicBezTo>
                    <a:pt x="1215390" y="2903220"/>
                    <a:pt x="944880" y="2579370"/>
                    <a:pt x="811530" y="2362200"/>
                  </a:cubicBezTo>
                  <a:cubicBezTo>
                    <a:pt x="704850" y="2189480"/>
                    <a:pt x="641350" y="2026920"/>
                    <a:pt x="582930" y="1859280"/>
                  </a:cubicBezTo>
                  <a:cubicBezTo>
                    <a:pt x="528320" y="1701800"/>
                    <a:pt x="500380" y="1554480"/>
                    <a:pt x="468630" y="1386840"/>
                  </a:cubicBezTo>
                  <a:cubicBezTo>
                    <a:pt x="433070" y="1200150"/>
                    <a:pt x="400050" y="986790"/>
                    <a:pt x="383540" y="789940"/>
                  </a:cubicBezTo>
                  <a:cubicBezTo>
                    <a:pt x="368300" y="599440"/>
                    <a:pt x="359410" y="340360"/>
                    <a:pt x="372110" y="222250"/>
                  </a:cubicBezTo>
                  <a:cubicBezTo>
                    <a:pt x="378460" y="167640"/>
                    <a:pt x="402590" y="132080"/>
                    <a:pt x="401320" y="102870"/>
                  </a:cubicBezTo>
                  <a:cubicBezTo>
                    <a:pt x="400050" y="86360"/>
                    <a:pt x="387350" y="76200"/>
                    <a:pt x="386080" y="63500"/>
                  </a:cubicBezTo>
                  <a:cubicBezTo>
                    <a:pt x="384810" y="53340"/>
                    <a:pt x="387350" y="44450"/>
                    <a:pt x="392430" y="35560"/>
                  </a:cubicBezTo>
                  <a:cubicBezTo>
                    <a:pt x="398780" y="25400"/>
                    <a:pt x="412750" y="11430"/>
                    <a:pt x="424180" y="6350"/>
                  </a:cubicBezTo>
                  <a:cubicBezTo>
                    <a:pt x="433070" y="2540"/>
                    <a:pt x="441960" y="0"/>
                    <a:pt x="453390" y="2540"/>
                  </a:cubicBezTo>
                  <a:cubicBezTo>
                    <a:pt x="473710" y="6350"/>
                    <a:pt x="504190" y="26670"/>
                    <a:pt x="529590" y="48260"/>
                  </a:cubicBezTo>
                  <a:cubicBezTo>
                    <a:pt x="562610" y="74930"/>
                    <a:pt x="591820" y="113030"/>
                    <a:pt x="627380" y="157480"/>
                  </a:cubicBezTo>
                  <a:cubicBezTo>
                    <a:pt x="679450" y="222250"/>
                    <a:pt x="741680" y="309880"/>
                    <a:pt x="806450" y="405130"/>
                  </a:cubicBezTo>
                  <a:cubicBezTo>
                    <a:pt x="890270" y="528320"/>
                    <a:pt x="977900" y="684530"/>
                    <a:pt x="1080770" y="840740"/>
                  </a:cubicBezTo>
                  <a:cubicBezTo>
                    <a:pt x="1205230" y="1029970"/>
                    <a:pt x="1356360" y="1230630"/>
                    <a:pt x="1503680" y="1459230"/>
                  </a:cubicBezTo>
                  <a:cubicBezTo>
                    <a:pt x="1678940" y="1732280"/>
                    <a:pt x="1932940" y="2119630"/>
                    <a:pt x="2058670" y="2371090"/>
                  </a:cubicBezTo>
                  <a:cubicBezTo>
                    <a:pt x="2141220" y="2536190"/>
                    <a:pt x="2189480" y="2649220"/>
                    <a:pt x="2230120" y="2797810"/>
                  </a:cubicBezTo>
                  <a:cubicBezTo>
                    <a:pt x="2272030" y="2950210"/>
                    <a:pt x="2293620" y="3116580"/>
                    <a:pt x="2301240" y="3274060"/>
                  </a:cubicBezTo>
                  <a:cubicBezTo>
                    <a:pt x="2308860" y="3426460"/>
                    <a:pt x="2292350" y="3580130"/>
                    <a:pt x="2280920" y="3728720"/>
                  </a:cubicBezTo>
                  <a:cubicBezTo>
                    <a:pt x="2269490" y="3872230"/>
                    <a:pt x="2261870" y="4015740"/>
                    <a:pt x="2232660" y="4152900"/>
                  </a:cubicBezTo>
                  <a:cubicBezTo>
                    <a:pt x="2204720" y="4288790"/>
                    <a:pt x="2162810" y="4460240"/>
                    <a:pt x="2109470" y="4547870"/>
                  </a:cubicBezTo>
                  <a:cubicBezTo>
                    <a:pt x="2076450" y="4602480"/>
                    <a:pt x="2037080" y="4641850"/>
                    <a:pt x="1993900" y="4658360"/>
                  </a:cubicBezTo>
                  <a:cubicBezTo>
                    <a:pt x="1954530" y="4673600"/>
                    <a:pt x="1903730" y="4660900"/>
                    <a:pt x="1861820" y="4655820"/>
                  </a:cubicBezTo>
                  <a:cubicBezTo>
                    <a:pt x="1822450" y="4650740"/>
                    <a:pt x="1784350" y="4641850"/>
                    <a:pt x="1747520" y="4626610"/>
                  </a:cubicBezTo>
                  <a:cubicBezTo>
                    <a:pt x="1710690" y="4611370"/>
                    <a:pt x="1673860" y="4588510"/>
                    <a:pt x="1640840" y="4564380"/>
                  </a:cubicBezTo>
                  <a:cubicBezTo>
                    <a:pt x="1607820" y="4540250"/>
                    <a:pt x="1581150" y="4512310"/>
                    <a:pt x="1550670" y="4479290"/>
                  </a:cubicBezTo>
                  <a:cubicBezTo>
                    <a:pt x="1513840" y="4439920"/>
                    <a:pt x="1482090" y="4399280"/>
                    <a:pt x="1440180" y="4340860"/>
                  </a:cubicBezTo>
                  <a:cubicBezTo>
                    <a:pt x="1374140" y="4248150"/>
                    <a:pt x="1252220" y="4061460"/>
                    <a:pt x="1206500" y="3964940"/>
                  </a:cubicBezTo>
                  <a:cubicBezTo>
                    <a:pt x="1179830" y="3909060"/>
                    <a:pt x="1160780" y="3859530"/>
                    <a:pt x="1160780" y="3825240"/>
                  </a:cubicBezTo>
                  <a:cubicBezTo>
                    <a:pt x="1160780" y="3804920"/>
                    <a:pt x="1168400" y="3788410"/>
                    <a:pt x="1178560" y="3775710"/>
                  </a:cubicBezTo>
                  <a:cubicBezTo>
                    <a:pt x="1189990" y="3763010"/>
                    <a:pt x="1209040" y="3752850"/>
                    <a:pt x="1225550" y="3751580"/>
                  </a:cubicBezTo>
                  <a:cubicBezTo>
                    <a:pt x="1242060" y="3750310"/>
                    <a:pt x="1262380" y="3755390"/>
                    <a:pt x="1276350" y="3764280"/>
                  </a:cubicBezTo>
                  <a:cubicBezTo>
                    <a:pt x="1289050" y="3773170"/>
                    <a:pt x="1297940" y="3783330"/>
                    <a:pt x="1305560" y="3807460"/>
                  </a:cubicBezTo>
                  <a:cubicBezTo>
                    <a:pt x="1330960" y="3887470"/>
                    <a:pt x="1283970" y="4265930"/>
                    <a:pt x="1316990" y="4371340"/>
                  </a:cubicBezTo>
                  <a:cubicBezTo>
                    <a:pt x="1332230" y="4418330"/>
                    <a:pt x="1347470" y="4434840"/>
                    <a:pt x="1379220" y="4462780"/>
                  </a:cubicBezTo>
                  <a:cubicBezTo>
                    <a:pt x="1424940" y="4504690"/>
                    <a:pt x="1503680" y="4537710"/>
                    <a:pt x="1587500" y="4573270"/>
                  </a:cubicBezTo>
                  <a:cubicBezTo>
                    <a:pt x="1705610" y="4624070"/>
                    <a:pt x="1967230" y="4671060"/>
                    <a:pt x="2032000" y="4718050"/>
                  </a:cubicBezTo>
                  <a:cubicBezTo>
                    <a:pt x="2056130" y="4735830"/>
                    <a:pt x="2065020" y="4752340"/>
                    <a:pt x="2068830" y="4770120"/>
                  </a:cubicBezTo>
                  <a:cubicBezTo>
                    <a:pt x="2071370" y="4785360"/>
                    <a:pt x="2066290" y="4804410"/>
                    <a:pt x="2057400" y="4817110"/>
                  </a:cubicBezTo>
                  <a:cubicBezTo>
                    <a:pt x="2048510" y="4829810"/>
                    <a:pt x="2040890" y="4837430"/>
                    <a:pt x="2018030" y="4845050"/>
                  </a:cubicBezTo>
                  <a:cubicBezTo>
                    <a:pt x="1946910" y="4869180"/>
                    <a:pt x="1625600" y="4842510"/>
                    <a:pt x="1520190" y="4857750"/>
                  </a:cubicBezTo>
                  <a:cubicBezTo>
                    <a:pt x="1469390" y="4865370"/>
                    <a:pt x="1433830" y="4893310"/>
                    <a:pt x="1410970" y="4886960"/>
                  </a:cubicBezTo>
                  <a:cubicBezTo>
                    <a:pt x="1398270" y="4883150"/>
                    <a:pt x="1393190" y="4871720"/>
                    <a:pt x="1386840" y="4862830"/>
                  </a:cubicBezTo>
                  <a:cubicBezTo>
                    <a:pt x="1380490" y="4852670"/>
                    <a:pt x="1375410" y="4842510"/>
                    <a:pt x="1375410" y="4829810"/>
                  </a:cubicBezTo>
                  <a:cubicBezTo>
                    <a:pt x="1375410" y="4814570"/>
                    <a:pt x="1379220" y="4792980"/>
                    <a:pt x="1390650" y="4780280"/>
                  </a:cubicBezTo>
                  <a:cubicBezTo>
                    <a:pt x="1403350" y="4766310"/>
                    <a:pt x="1433830" y="4753610"/>
                    <a:pt x="1451610" y="4752340"/>
                  </a:cubicBezTo>
                  <a:cubicBezTo>
                    <a:pt x="1464310" y="4751070"/>
                    <a:pt x="1473200" y="4754880"/>
                    <a:pt x="1484630" y="4762500"/>
                  </a:cubicBezTo>
                  <a:cubicBezTo>
                    <a:pt x="1502410" y="4773930"/>
                    <a:pt x="1516380" y="4805680"/>
                    <a:pt x="1543050" y="4826000"/>
                  </a:cubicBezTo>
                  <a:cubicBezTo>
                    <a:pt x="1582420" y="4855210"/>
                    <a:pt x="1682750" y="4925060"/>
                    <a:pt x="1710690" y="4907280"/>
                  </a:cubicBezTo>
                  <a:cubicBezTo>
                    <a:pt x="1741170" y="4886960"/>
                    <a:pt x="1709420" y="4744720"/>
                    <a:pt x="1701800" y="4688840"/>
                  </a:cubicBezTo>
                  <a:cubicBezTo>
                    <a:pt x="1696720" y="4653280"/>
                    <a:pt x="1695450" y="4638040"/>
                    <a:pt x="1682750" y="4601210"/>
                  </a:cubicBezTo>
                  <a:cubicBezTo>
                    <a:pt x="1658620" y="4528820"/>
                    <a:pt x="1576070" y="4385310"/>
                    <a:pt x="1539240" y="4293870"/>
                  </a:cubicBezTo>
                  <a:cubicBezTo>
                    <a:pt x="1510030" y="4222750"/>
                    <a:pt x="1478280" y="4164330"/>
                    <a:pt x="1471930" y="4102100"/>
                  </a:cubicBezTo>
                  <a:cubicBezTo>
                    <a:pt x="1465580" y="4046220"/>
                    <a:pt x="1478280" y="3971290"/>
                    <a:pt x="1493520" y="3939540"/>
                  </a:cubicBezTo>
                  <a:cubicBezTo>
                    <a:pt x="1501140" y="3923030"/>
                    <a:pt x="1511300" y="3914140"/>
                    <a:pt x="1524000" y="3909060"/>
                  </a:cubicBezTo>
                  <a:cubicBezTo>
                    <a:pt x="1539240" y="3903980"/>
                    <a:pt x="1562100" y="3902710"/>
                    <a:pt x="1579880" y="3914140"/>
                  </a:cubicBezTo>
                  <a:cubicBezTo>
                    <a:pt x="1609090" y="3931920"/>
                    <a:pt x="1639570" y="4000500"/>
                    <a:pt x="1659890" y="4046220"/>
                  </a:cubicBezTo>
                  <a:cubicBezTo>
                    <a:pt x="1678940" y="4088130"/>
                    <a:pt x="1678940" y="4121150"/>
                    <a:pt x="1697990" y="4177030"/>
                  </a:cubicBezTo>
                  <a:cubicBezTo>
                    <a:pt x="1733550" y="4282440"/>
                    <a:pt x="1807210" y="4467860"/>
                    <a:pt x="1875790" y="4625340"/>
                  </a:cubicBezTo>
                  <a:cubicBezTo>
                    <a:pt x="1955800" y="4808220"/>
                    <a:pt x="2118360" y="5077460"/>
                    <a:pt x="2153920" y="5205730"/>
                  </a:cubicBezTo>
                  <a:cubicBezTo>
                    <a:pt x="2170430" y="5264150"/>
                    <a:pt x="2172970" y="5308600"/>
                    <a:pt x="2167890" y="5340350"/>
                  </a:cubicBezTo>
                  <a:cubicBezTo>
                    <a:pt x="2165350" y="5358130"/>
                    <a:pt x="2160270" y="5370830"/>
                    <a:pt x="2151380" y="5380990"/>
                  </a:cubicBezTo>
                  <a:cubicBezTo>
                    <a:pt x="2142490" y="5391150"/>
                    <a:pt x="2125980" y="5400040"/>
                    <a:pt x="2112010" y="5401310"/>
                  </a:cubicBezTo>
                  <a:cubicBezTo>
                    <a:pt x="2095500" y="5402580"/>
                    <a:pt x="2076450" y="5392420"/>
                    <a:pt x="2058670" y="5379720"/>
                  </a:cubicBezTo>
                  <a:cubicBezTo>
                    <a:pt x="2034540" y="5361940"/>
                    <a:pt x="2014220" y="5332730"/>
                    <a:pt x="1987550" y="5294630"/>
                  </a:cubicBezTo>
                  <a:cubicBezTo>
                    <a:pt x="1941830" y="5229860"/>
                    <a:pt x="1868170" y="5110480"/>
                    <a:pt x="1826260" y="5019040"/>
                  </a:cubicBezTo>
                  <a:cubicBezTo>
                    <a:pt x="1788160" y="4936490"/>
                    <a:pt x="1784350" y="4870450"/>
                    <a:pt x="1739900" y="4772660"/>
                  </a:cubicBezTo>
                  <a:cubicBezTo>
                    <a:pt x="1668780" y="4615180"/>
                    <a:pt x="1422400" y="4254500"/>
                    <a:pt x="1407160" y="4178300"/>
                  </a:cubicBezTo>
                  <a:cubicBezTo>
                    <a:pt x="1403350" y="4161790"/>
                    <a:pt x="1405890" y="4155440"/>
                    <a:pt x="1410970" y="4145280"/>
                  </a:cubicBezTo>
                  <a:cubicBezTo>
                    <a:pt x="1417320" y="4132580"/>
                    <a:pt x="1431290" y="4116070"/>
                    <a:pt x="1443990" y="4109720"/>
                  </a:cubicBezTo>
                  <a:cubicBezTo>
                    <a:pt x="1454150" y="4104640"/>
                    <a:pt x="1464310" y="4102100"/>
                    <a:pt x="1475740" y="4103370"/>
                  </a:cubicBezTo>
                  <a:cubicBezTo>
                    <a:pt x="1489710" y="4104640"/>
                    <a:pt x="1510030" y="4112260"/>
                    <a:pt x="1520190" y="4121150"/>
                  </a:cubicBezTo>
                  <a:cubicBezTo>
                    <a:pt x="1529080" y="4128770"/>
                    <a:pt x="1532890" y="4133850"/>
                    <a:pt x="1537970" y="4147820"/>
                  </a:cubicBezTo>
                  <a:cubicBezTo>
                    <a:pt x="1549400" y="4179570"/>
                    <a:pt x="1549400" y="4272280"/>
                    <a:pt x="1560830" y="4323080"/>
                  </a:cubicBezTo>
                  <a:cubicBezTo>
                    <a:pt x="1570990" y="4364990"/>
                    <a:pt x="1587500" y="4391660"/>
                    <a:pt x="1598930" y="4434840"/>
                  </a:cubicBezTo>
                  <a:cubicBezTo>
                    <a:pt x="1615440" y="4493260"/>
                    <a:pt x="1633220" y="4563110"/>
                    <a:pt x="1642110" y="4645660"/>
                  </a:cubicBezTo>
                  <a:cubicBezTo>
                    <a:pt x="1654810" y="4757420"/>
                    <a:pt x="1653540" y="4954270"/>
                    <a:pt x="1648460" y="5048250"/>
                  </a:cubicBezTo>
                  <a:cubicBezTo>
                    <a:pt x="1645920" y="5099050"/>
                    <a:pt x="1645920" y="5137150"/>
                    <a:pt x="1634490" y="5166360"/>
                  </a:cubicBezTo>
                  <a:cubicBezTo>
                    <a:pt x="1626870" y="5185410"/>
                    <a:pt x="1616710" y="5201920"/>
                    <a:pt x="1602740" y="5210810"/>
                  </a:cubicBezTo>
                  <a:cubicBezTo>
                    <a:pt x="1588770" y="5219700"/>
                    <a:pt x="1567180" y="5226050"/>
                    <a:pt x="1549400" y="5222240"/>
                  </a:cubicBezTo>
                  <a:cubicBezTo>
                    <a:pt x="1529080" y="5218430"/>
                    <a:pt x="1504950" y="5199380"/>
                    <a:pt x="1490980" y="5179060"/>
                  </a:cubicBezTo>
                  <a:cubicBezTo>
                    <a:pt x="1474470" y="5156200"/>
                    <a:pt x="1468120" y="5119370"/>
                    <a:pt x="1464310" y="5088890"/>
                  </a:cubicBezTo>
                  <a:cubicBezTo>
                    <a:pt x="1460500" y="5058410"/>
                    <a:pt x="1464310" y="5024120"/>
                    <a:pt x="1470660" y="4993640"/>
                  </a:cubicBezTo>
                  <a:cubicBezTo>
                    <a:pt x="1477010" y="4963160"/>
                    <a:pt x="1499870" y="4931410"/>
                    <a:pt x="1502410" y="4906010"/>
                  </a:cubicBezTo>
                  <a:cubicBezTo>
                    <a:pt x="1504950" y="4886960"/>
                    <a:pt x="1492250" y="4869180"/>
                    <a:pt x="1494790" y="4853940"/>
                  </a:cubicBezTo>
                  <a:cubicBezTo>
                    <a:pt x="1497330" y="4841240"/>
                    <a:pt x="1502410" y="4829810"/>
                    <a:pt x="1511300" y="4820920"/>
                  </a:cubicBezTo>
                  <a:cubicBezTo>
                    <a:pt x="1521460" y="4809490"/>
                    <a:pt x="1541780" y="4798060"/>
                    <a:pt x="1558290" y="4795520"/>
                  </a:cubicBezTo>
                  <a:cubicBezTo>
                    <a:pt x="1574800" y="4792980"/>
                    <a:pt x="1592580" y="4796790"/>
                    <a:pt x="1610360" y="4808220"/>
                  </a:cubicBezTo>
                  <a:cubicBezTo>
                    <a:pt x="1638300" y="4827270"/>
                    <a:pt x="1666240" y="4890770"/>
                    <a:pt x="1694180" y="4921250"/>
                  </a:cubicBezTo>
                  <a:cubicBezTo>
                    <a:pt x="1715770" y="4945380"/>
                    <a:pt x="1742440" y="4956810"/>
                    <a:pt x="1760220" y="4980940"/>
                  </a:cubicBezTo>
                  <a:cubicBezTo>
                    <a:pt x="1778000" y="5006340"/>
                    <a:pt x="1798320" y="5043170"/>
                    <a:pt x="1799590" y="5068570"/>
                  </a:cubicBezTo>
                  <a:cubicBezTo>
                    <a:pt x="1799590" y="5087620"/>
                    <a:pt x="1789430" y="5106670"/>
                    <a:pt x="1780540" y="5118100"/>
                  </a:cubicBezTo>
                  <a:cubicBezTo>
                    <a:pt x="1772920" y="5128260"/>
                    <a:pt x="1764030" y="5135880"/>
                    <a:pt x="1751330" y="5138420"/>
                  </a:cubicBezTo>
                  <a:cubicBezTo>
                    <a:pt x="1733550" y="5142230"/>
                    <a:pt x="1699260" y="5139690"/>
                    <a:pt x="1682750" y="5128260"/>
                  </a:cubicBezTo>
                  <a:cubicBezTo>
                    <a:pt x="1666240" y="5116830"/>
                    <a:pt x="1653540" y="5088890"/>
                    <a:pt x="1651000" y="5067300"/>
                  </a:cubicBezTo>
                  <a:cubicBezTo>
                    <a:pt x="1648460" y="5043170"/>
                    <a:pt x="1667510" y="5022850"/>
                    <a:pt x="1673860" y="4988560"/>
                  </a:cubicBezTo>
                  <a:cubicBezTo>
                    <a:pt x="1685290" y="4930140"/>
                    <a:pt x="1677670" y="4798060"/>
                    <a:pt x="1697990" y="4743450"/>
                  </a:cubicBezTo>
                  <a:cubicBezTo>
                    <a:pt x="1709420" y="4711700"/>
                    <a:pt x="1718310" y="4688840"/>
                    <a:pt x="1743710" y="4676140"/>
                  </a:cubicBezTo>
                  <a:cubicBezTo>
                    <a:pt x="1781810" y="4657090"/>
                    <a:pt x="1883410" y="4669790"/>
                    <a:pt x="1926590" y="4687570"/>
                  </a:cubicBezTo>
                  <a:cubicBezTo>
                    <a:pt x="1955800" y="4699000"/>
                    <a:pt x="1967230" y="4719320"/>
                    <a:pt x="1988820" y="4740910"/>
                  </a:cubicBezTo>
                  <a:cubicBezTo>
                    <a:pt x="2016760" y="4770120"/>
                    <a:pt x="2051050" y="4810760"/>
                    <a:pt x="2075180" y="4848860"/>
                  </a:cubicBezTo>
                  <a:cubicBezTo>
                    <a:pt x="2096770" y="4884420"/>
                    <a:pt x="2115820" y="4918710"/>
                    <a:pt x="2127250" y="4958080"/>
                  </a:cubicBezTo>
                  <a:cubicBezTo>
                    <a:pt x="2138680" y="4998720"/>
                    <a:pt x="2142490" y="5044440"/>
                    <a:pt x="2143760" y="5088890"/>
                  </a:cubicBezTo>
                  <a:cubicBezTo>
                    <a:pt x="2145030" y="5135880"/>
                    <a:pt x="2151380" y="5195570"/>
                    <a:pt x="2136140" y="5233670"/>
                  </a:cubicBezTo>
                  <a:cubicBezTo>
                    <a:pt x="2124710" y="5264150"/>
                    <a:pt x="2076450" y="5285740"/>
                    <a:pt x="2077720" y="5304790"/>
                  </a:cubicBezTo>
                  <a:cubicBezTo>
                    <a:pt x="2078990" y="5318760"/>
                    <a:pt x="2106930" y="5326380"/>
                    <a:pt x="2113280" y="5339080"/>
                  </a:cubicBezTo>
                  <a:cubicBezTo>
                    <a:pt x="2118360" y="5349240"/>
                    <a:pt x="2119630" y="5360670"/>
                    <a:pt x="2119630" y="5372100"/>
                  </a:cubicBezTo>
                  <a:cubicBezTo>
                    <a:pt x="2119630" y="5382260"/>
                    <a:pt x="2117090" y="5393690"/>
                    <a:pt x="2110740" y="5403850"/>
                  </a:cubicBezTo>
                  <a:cubicBezTo>
                    <a:pt x="2103120" y="5415280"/>
                    <a:pt x="2086610" y="5429250"/>
                    <a:pt x="2072640" y="5434330"/>
                  </a:cubicBezTo>
                  <a:cubicBezTo>
                    <a:pt x="2057400" y="5439410"/>
                    <a:pt x="2044700" y="5438140"/>
                    <a:pt x="2023110" y="5431790"/>
                  </a:cubicBezTo>
                  <a:cubicBezTo>
                    <a:pt x="1974850" y="5417820"/>
                    <a:pt x="1875790" y="5336540"/>
                    <a:pt x="1805940" y="5303520"/>
                  </a:cubicBezTo>
                  <a:cubicBezTo>
                    <a:pt x="1747520" y="5274310"/>
                    <a:pt x="1689100" y="5266690"/>
                    <a:pt x="1635760" y="5237480"/>
                  </a:cubicBezTo>
                  <a:cubicBezTo>
                    <a:pt x="1579880" y="5207000"/>
                    <a:pt x="1522730" y="5172710"/>
                    <a:pt x="1475740" y="5119370"/>
                  </a:cubicBezTo>
                  <a:cubicBezTo>
                    <a:pt x="1421130" y="5057140"/>
                    <a:pt x="1403350" y="4966970"/>
                    <a:pt x="1339850" y="4875530"/>
                  </a:cubicBezTo>
                  <a:cubicBezTo>
                    <a:pt x="1244600" y="4738370"/>
                    <a:pt x="949960" y="4466590"/>
                    <a:pt x="927100" y="4400550"/>
                  </a:cubicBezTo>
                  <a:cubicBezTo>
                    <a:pt x="922020" y="4385310"/>
                    <a:pt x="925830" y="4378960"/>
                    <a:pt x="928370" y="4370070"/>
                  </a:cubicBezTo>
                  <a:cubicBezTo>
                    <a:pt x="930910" y="4361180"/>
                    <a:pt x="935990" y="4352290"/>
                    <a:pt x="943610" y="4344670"/>
                  </a:cubicBezTo>
                  <a:cubicBezTo>
                    <a:pt x="952500" y="4335780"/>
                    <a:pt x="970280" y="4326890"/>
                    <a:pt x="982980" y="4325620"/>
                  </a:cubicBezTo>
                  <a:cubicBezTo>
                    <a:pt x="993140" y="4324350"/>
                    <a:pt x="1003300" y="4325620"/>
                    <a:pt x="1012190" y="4330700"/>
                  </a:cubicBezTo>
                  <a:cubicBezTo>
                    <a:pt x="1023620" y="4335780"/>
                    <a:pt x="1040130" y="4348480"/>
                    <a:pt x="1043940" y="4361180"/>
                  </a:cubicBezTo>
                  <a:cubicBezTo>
                    <a:pt x="1047750" y="4373880"/>
                    <a:pt x="1036320" y="4389120"/>
                    <a:pt x="1036320" y="4406900"/>
                  </a:cubicBezTo>
                  <a:cubicBezTo>
                    <a:pt x="1036320" y="4432300"/>
                    <a:pt x="1042670" y="4455160"/>
                    <a:pt x="1054100" y="4499610"/>
                  </a:cubicBezTo>
                  <a:cubicBezTo>
                    <a:pt x="1083310" y="4615180"/>
                    <a:pt x="1178560" y="4926330"/>
                    <a:pt x="1245870" y="5114290"/>
                  </a:cubicBezTo>
                  <a:cubicBezTo>
                    <a:pt x="1305560" y="5279390"/>
                    <a:pt x="1417320" y="5497830"/>
                    <a:pt x="1432560" y="5572760"/>
                  </a:cubicBezTo>
                  <a:cubicBezTo>
                    <a:pt x="1437640" y="5595620"/>
                    <a:pt x="1438910" y="5605780"/>
                    <a:pt x="1432560" y="5619750"/>
                  </a:cubicBezTo>
                  <a:cubicBezTo>
                    <a:pt x="1424940" y="5636260"/>
                    <a:pt x="1402080" y="5656580"/>
                    <a:pt x="1385570" y="5661660"/>
                  </a:cubicBezTo>
                  <a:cubicBezTo>
                    <a:pt x="1370330" y="5666740"/>
                    <a:pt x="1351280" y="5662930"/>
                    <a:pt x="1338580" y="5655310"/>
                  </a:cubicBezTo>
                  <a:cubicBezTo>
                    <a:pt x="1325880" y="5647690"/>
                    <a:pt x="1308100" y="5619750"/>
                    <a:pt x="1308100" y="561975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77" id="77"/>
          <p:cNvGrpSpPr/>
          <p:nvPr/>
        </p:nvGrpSpPr>
        <p:grpSpPr>
          <a:xfrm rot="0">
            <a:off x="-520065" y="4480560"/>
            <a:ext cx="1157288" cy="2981325"/>
            <a:chOff x="0" y="0"/>
            <a:chExt cx="1543050" cy="39751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48260" y="48260"/>
              <a:ext cx="1450340" cy="3879850"/>
            </a:xfrm>
            <a:custGeom>
              <a:avLst/>
              <a:gdLst/>
              <a:ahLst/>
              <a:cxnLst/>
              <a:rect r="r" b="b" t="t" l="l"/>
              <a:pathLst>
                <a:path h="3879850" w="1450340">
                  <a:moveTo>
                    <a:pt x="1341120" y="3876040"/>
                  </a:moveTo>
                  <a:cubicBezTo>
                    <a:pt x="918210" y="3745230"/>
                    <a:pt x="684530" y="3737610"/>
                    <a:pt x="570230" y="3712210"/>
                  </a:cubicBezTo>
                  <a:cubicBezTo>
                    <a:pt x="505460" y="3698240"/>
                    <a:pt x="478790" y="3680460"/>
                    <a:pt x="421640" y="3665220"/>
                  </a:cubicBezTo>
                  <a:cubicBezTo>
                    <a:pt x="344170" y="3644900"/>
                    <a:pt x="193040" y="3638550"/>
                    <a:pt x="143510" y="3609340"/>
                  </a:cubicBezTo>
                  <a:cubicBezTo>
                    <a:pt x="120650" y="3595370"/>
                    <a:pt x="106680" y="3580130"/>
                    <a:pt x="102870" y="3562350"/>
                  </a:cubicBezTo>
                  <a:cubicBezTo>
                    <a:pt x="99060" y="3544570"/>
                    <a:pt x="107950" y="3516630"/>
                    <a:pt x="119380" y="3502660"/>
                  </a:cubicBezTo>
                  <a:cubicBezTo>
                    <a:pt x="129540" y="3491230"/>
                    <a:pt x="137160" y="3487420"/>
                    <a:pt x="161290" y="3482340"/>
                  </a:cubicBezTo>
                  <a:cubicBezTo>
                    <a:pt x="262890" y="3458210"/>
                    <a:pt x="971550" y="3539490"/>
                    <a:pt x="998220" y="3475990"/>
                  </a:cubicBezTo>
                  <a:cubicBezTo>
                    <a:pt x="1009650" y="3448050"/>
                    <a:pt x="935990" y="3392170"/>
                    <a:pt x="889000" y="3357880"/>
                  </a:cubicBezTo>
                  <a:cubicBezTo>
                    <a:pt x="831850" y="3317240"/>
                    <a:pt x="737870" y="3295650"/>
                    <a:pt x="671830" y="3258820"/>
                  </a:cubicBezTo>
                  <a:cubicBezTo>
                    <a:pt x="612140" y="3224530"/>
                    <a:pt x="543560" y="3178810"/>
                    <a:pt x="510540" y="3147060"/>
                  </a:cubicBezTo>
                  <a:cubicBezTo>
                    <a:pt x="492760" y="3129280"/>
                    <a:pt x="483870" y="3115310"/>
                    <a:pt x="474980" y="3098800"/>
                  </a:cubicBezTo>
                  <a:cubicBezTo>
                    <a:pt x="467360" y="3083560"/>
                    <a:pt x="458470" y="3068320"/>
                    <a:pt x="461010" y="3053080"/>
                  </a:cubicBezTo>
                  <a:cubicBezTo>
                    <a:pt x="463550" y="3035300"/>
                    <a:pt x="478790" y="3008630"/>
                    <a:pt x="494030" y="2998470"/>
                  </a:cubicBezTo>
                  <a:cubicBezTo>
                    <a:pt x="506730" y="2989580"/>
                    <a:pt x="528320" y="2988310"/>
                    <a:pt x="542290" y="2989580"/>
                  </a:cubicBezTo>
                  <a:cubicBezTo>
                    <a:pt x="553720" y="2990850"/>
                    <a:pt x="558800" y="3003550"/>
                    <a:pt x="571500" y="3003550"/>
                  </a:cubicBezTo>
                  <a:cubicBezTo>
                    <a:pt x="595630" y="3003550"/>
                    <a:pt x="646430" y="2962910"/>
                    <a:pt x="674370" y="2960370"/>
                  </a:cubicBezTo>
                  <a:cubicBezTo>
                    <a:pt x="693420" y="2959100"/>
                    <a:pt x="709930" y="2964180"/>
                    <a:pt x="722630" y="2973070"/>
                  </a:cubicBezTo>
                  <a:cubicBezTo>
                    <a:pt x="735330" y="2981960"/>
                    <a:pt x="748030" y="2999740"/>
                    <a:pt x="751840" y="3013710"/>
                  </a:cubicBezTo>
                  <a:cubicBezTo>
                    <a:pt x="755650" y="3025140"/>
                    <a:pt x="755650" y="3036570"/>
                    <a:pt x="751840" y="3048000"/>
                  </a:cubicBezTo>
                  <a:cubicBezTo>
                    <a:pt x="745490" y="3064510"/>
                    <a:pt x="734060" y="3086100"/>
                    <a:pt x="707390" y="3097530"/>
                  </a:cubicBezTo>
                  <a:cubicBezTo>
                    <a:pt x="635000" y="3129280"/>
                    <a:pt x="336550" y="3114040"/>
                    <a:pt x="232410" y="3094990"/>
                  </a:cubicBezTo>
                  <a:cubicBezTo>
                    <a:pt x="177800" y="3084830"/>
                    <a:pt x="148590" y="3078480"/>
                    <a:pt x="113030" y="3051810"/>
                  </a:cubicBezTo>
                  <a:cubicBezTo>
                    <a:pt x="69850" y="3020060"/>
                    <a:pt x="0" y="2941320"/>
                    <a:pt x="2540" y="2903220"/>
                  </a:cubicBezTo>
                  <a:cubicBezTo>
                    <a:pt x="3810" y="2877820"/>
                    <a:pt x="22860" y="2862580"/>
                    <a:pt x="58420" y="2842260"/>
                  </a:cubicBezTo>
                  <a:cubicBezTo>
                    <a:pt x="180340" y="2772410"/>
                    <a:pt x="800100" y="2698750"/>
                    <a:pt x="1023620" y="2637790"/>
                  </a:cubicBezTo>
                  <a:cubicBezTo>
                    <a:pt x="1144270" y="2604770"/>
                    <a:pt x="1273810" y="2599690"/>
                    <a:pt x="1299210" y="2546350"/>
                  </a:cubicBezTo>
                  <a:cubicBezTo>
                    <a:pt x="1319530" y="2503170"/>
                    <a:pt x="1276350" y="2433320"/>
                    <a:pt x="1234440" y="2373630"/>
                  </a:cubicBezTo>
                  <a:cubicBezTo>
                    <a:pt x="1168400" y="2278380"/>
                    <a:pt x="946150" y="2143760"/>
                    <a:pt x="881380" y="2071370"/>
                  </a:cubicBezTo>
                  <a:cubicBezTo>
                    <a:pt x="850900" y="2037080"/>
                    <a:pt x="842010" y="2021840"/>
                    <a:pt x="825500" y="1987550"/>
                  </a:cubicBezTo>
                  <a:cubicBezTo>
                    <a:pt x="802640" y="1940560"/>
                    <a:pt x="751840" y="1854200"/>
                    <a:pt x="764540" y="1813560"/>
                  </a:cubicBezTo>
                  <a:cubicBezTo>
                    <a:pt x="774700" y="1783080"/>
                    <a:pt x="816610" y="1771650"/>
                    <a:pt x="853440" y="1752600"/>
                  </a:cubicBezTo>
                  <a:cubicBezTo>
                    <a:pt x="906780" y="1725930"/>
                    <a:pt x="1010920" y="1682750"/>
                    <a:pt x="1060450" y="1682750"/>
                  </a:cubicBezTo>
                  <a:cubicBezTo>
                    <a:pt x="1087120" y="1682750"/>
                    <a:pt x="1109980" y="1692910"/>
                    <a:pt x="1122680" y="1703070"/>
                  </a:cubicBezTo>
                  <a:cubicBezTo>
                    <a:pt x="1131570" y="1710690"/>
                    <a:pt x="1136650" y="1720850"/>
                    <a:pt x="1139190" y="1732280"/>
                  </a:cubicBezTo>
                  <a:cubicBezTo>
                    <a:pt x="1141730" y="1746250"/>
                    <a:pt x="1143000" y="1767840"/>
                    <a:pt x="1135380" y="1781810"/>
                  </a:cubicBezTo>
                  <a:cubicBezTo>
                    <a:pt x="1126490" y="1798320"/>
                    <a:pt x="1107440" y="1817370"/>
                    <a:pt x="1083310" y="1821180"/>
                  </a:cubicBezTo>
                  <a:cubicBezTo>
                    <a:pt x="1042670" y="1828800"/>
                    <a:pt x="972820" y="1781810"/>
                    <a:pt x="904240" y="1765300"/>
                  </a:cubicBezTo>
                  <a:cubicBezTo>
                    <a:pt x="816610" y="1743710"/>
                    <a:pt x="695960" y="1736090"/>
                    <a:pt x="601980" y="1706880"/>
                  </a:cubicBezTo>
                  <a:cubicBezTo>
                    <a:pt x="514350" y="1680210"/>
                    <a:pt x="394970" y="1654810"/>
                    <a:pt x="355600" y="1600200"/>
                  </a:cubicBezTo>
                  <a:cubicBezTo>
                    <a:pt x="325120" y="1557020"/>
                    <a:pt x="323850" y="1474470"/>
                    <a:pt x="344170" y="1433830"/>
                  </a:cubicBezTo>
                  <a:cubicBezTo>
                    <a:pt x="361950" y="1398270"/>
                    <a:pt x="410210" y="1394460"/>
                    <a:pt x="452120" y="1362710"/>
                  </a:cubicBezTo>
                  <a:cubicBezTo>
                    <a:pt x="518160" y="1311910"/>
                    <a:pt x="656590" y="1212850"/>
                    <a:pt x="690880" y="1149350"/>
                  </a:cubicBezTo>
                  <a:cubicBezTo>
                    <a:pt x="709930" y="1113790"/>
                    <a:pt x="702310" y="1084580"/>
                    <a:pt x="706120" y="1049020"/>
                  </a:cubicBezTo>
                  <a:cubicBezTo>
                    <a:pt x="709930" y="1008380"/>
                    <a:pt x="718820" y="979170"/>
                    <a:pt x="713740" y="916940"/>
                  </a:cubicBezTo>
                  <a:cubicBezTo>
                    <a:pt x="701040" y="756920"/>
                    <a:pt x="525780" y="177800"/>
                    <a:pt x="521970" y="76200"/>
                  </a:cubicBezTo>
                  <a:cubicBezTo>
                    <a:pt x="520700" y="54610"/>
                    <a:pt x="520700" y="46990"/>
                    <a:pt x="528320" y="35560"/>
                  </a:cubicBezTo>
                  <a:cubicBezTo>
                    <a:pt x="537210" y="21590"/>
                    <a:pt x="561340" y="5080"/>
                    <a:pt x="577850" y="2540"/>
                  </a:cubicBezTo>
                  <a:cubicBezTo>
                    <a:pt x="591820" y="0"/>
                    <a:pt x="607060" y="5080"/>
                    <a:pt x="618490" y="11430"/>
                  </a:cubicBezTo>
                  <a:cubicBezTo>
                    <a:pt x="629920" y="17780"/>
                    <a:pt x="641350" y="29210"/>
                    <a:pt x="645160" y="41910"/>
                  </a:cubicBezTo>
                  <a:cubicBezTo>
                    <a:pt x="650240" y="57150"/>
                    <a:pt x="646430" y="87630"/>
                    <a:pt x="638810" y="101600"/>
                  </a:cubicBezTo>
                  <a:cubicBezTo>
                    <a:pt x="632460" y="114300"/>
                    <a:pt x="618490" y="123190"/>
                    <a:pt x="605790" y="127000"/>
                  </a:cubicBezTo>
                  <a:cubicBezTo>
                    <a:pt x="593090" y="130810"/>
                    <a:pt x="577850" y="132080"/>
                    <a:pt x="565150" y="127000"/>
                  </a:cubicBezTo>
                  <a:cubicBezTo>
                    <a:pt x="549910" y="120650"/>
                    <a:pt x="528320" y="97790"/>
                    <a:pt x="523240" y="82550"/>
                  </a:cubicBezTo>
                  <a:cubicBezTo>
                    <a:pt x="518160" y="69850"/>
                    <a:pt x="519430" y="54610"/>
                    <a:pt x="525780" y="41910"/>
                  </a:cubicBezTo>
                  <a:cubicBezTo>
                    <a:pt x="533400" y="26670"/>
                    <a:pt x="553720" y="7620"/>
                    <a:pt x="571500" y="3810"/>
                  </a:cubicBezTo>
                  <a:cubicBezTo>
                    <a:pt x="589280" y="0"/>
                    <a:pt x="617220" y="8890"/>
                    <a:pt x="629920" y="19050"/>
                  </a:cubicBezTo>
                  <a:cubicBezTo>
                    <a:pt x="640080" y="27940"/>
                    <a:pt x="643890" y="39370"/>
                    <a:pt x="648970" y="55880"/>
                  </a:cubicBezTo>
                  <a:cubicBezTo>
                    <a:pt x="659130" y="88900"/>
                    <a:pt x="656590" y="139700"/>
                    <a:pt x="670560" y="208280"/>
                  </a:cubicBezTo>
                  <a:cubicBezTo>
                    <a:pt x="699770" y="359410"/>
                    <a:pt x="831850" y="770890"/>
                    <a:pt x="848360" y="919480"/>
                  </a:cubicBezTo>
                  <a:cubicBezTo>
                    <a:pt x="855980" y="985520"/>
                    <a:pt x="853440" y="1013460"/>
                    <a:pt x="844550" y="1064260"/>
                  </a:cubicBezTo>
                  <a:cubicBezTo>
                    <a:pt x="834390" y="1122680"/>
                    <a:pt x="820420" y="1192530"/>
                    <a:pt x="786130" y="1247140"/>
                  </a:cubicBezTo>
                  <a:cubicBezTo>
                    <a:pt x="749300" y="1306830"/>
                    <a:pt x="678180" y="1356360"/>
                    <a:pt x="621030" y="1402080"/>
                  </a:cubicBezTo>
                  <a:cubicBezTo>
                    <a:pt x="566420" y="1445260"/>
                    <a:pt x="449580" y="1493520"/>
                    <a:pt x="453390" y="1516380"/>
                  </a:cubicBezTo>
                  <a:cubicBezTo>
                    <a:pt x="455930" y="1531620"/>
                    <a:pt x="514350" y="1529080"/>
                    <a:pt x="542290" y="1540510"/>
                  </a:cubicBezTo>
                  <a:cubicBezTo>
                    <a:pt x="570230" y="1551940"/>
                    <a:pt x="584200" y="1569720"/>
                    <a:pt x="619760" y="1582420"/>
                  </a:cubicBezTo>
                  <a:cubicBezTo>
                    <a:pt x="689610" y="1606550"/>
                    <a:pt x="855980" y="1615440"/>
                    <a:pt x="947420" y="1639570"/>
                  </a:cubicBezTo>
                  <a:cubicBezTo>
                    <a:pt x="1016000" y="1657350"/>
                    <a:pt x="1094740" y="1672590"/>
                    <a:pt x="1122680" y="1703070"/>
                  </a:cubicBezTo>
                  <a:cubicBezTo>
                    <a:pt x="1139190" y="1720850"/>
                    <a:pt x="1144270" y="1746250"/>
                    <a:pt x="1140460" y="1765300"/>
                  </a:cubicBezTo>
                  <a:cubicBezTo>
                    <a:pt x="1136650" y="1784350"/>
                    <a:pt x="1118870" y="1803400"/>
                    <a:pt x="1099820" y="1817370"/>
                  </a:cubicBezTo>
                  <a:cubicBezTo>
                    <a:pt x="1075690" y="1835150"/>
                    <a:pt x="1037590" y="1845310"/>
                    <a:pt x="1002030" y="1852930"/>
                  </a:cubicBezTo>
                  <a:cubicBezTo>
                    <a:pt x="961390" y="1860550"/>
                    <a:pt x="877570" y="1838960"/>
                    <a:pt x="868680" y="1858010"/>
                  </a:cubicBezTo>
                  <a:cubicBezTo>
                    <a:pt x="859790" y="1878330"/>
                    <a:pt x="915670" y="1929130"/>
                    <a:pt x="958850" y="1974850"/>
                  </a:cubicBezTo>
                  <a:cubicBezTo>
                    <a:pt x="1040130" y="2059940"/>
                    <a:pt x="1259840" y="2207260"/>
                    <a:pt x="1341120" y="2299970"/>
                  </a:cubicBezTo>
                  <a:cubicBezTo>
                    <a:pt x="1389380" y="2354580"/>
                    <a:pt x="1421130" y="2401570"/>
                    <a:pt x="1436370" y="2447290"/>
                  </a:cubicBezTo>
                  <a:cubicBezTo>
                    <a:pt x="1447800" y="2480310"/>
                    <a:pt x="1450340" y="2512060"/>
                    <a:pt x="1443990" y="2541270"/>
                  </a:cubicBezTo>
                  <a:cubicBezTo>
                    <a:pt x="1437640" y="2570480"/>
                    <a:pt x="1421130" y="2602230"/>
                    <a:pt x="1402080" y="2622550"/>
                  </a:cubicBezTo>
                  <a:cubicBezTo>
                    <a:pt x="1383030" y="2642870"/>
                    <a:pt x="1363980" y="2650490"/>
                    <a:pt x="1330960" y="2665730"/>
                  </a:cubicBezTo>
                  <a:cubicBezTo>
                    <a:pt x="1268730" y="2694940"/>
                    <a:pt x="1144270" y="2734310"/>
                    <a:pt x="1047750" y="2759710"/>
                  </a:cubicBezTo>
                  <a:cubicBezTo>
                    <a:pt x="949960" y="2786380"/>
                    <a:pt x="864870" y="2794000"/>
                    <a:pt x="746760" y="2821940"/>
                  </a:cubicBezTo>
                  <a:cubicBezTo>
                    <a:pt x="572770" y="2862580"/>
                    <a:pt x="119380" y="3016250"/>
                    <a:pt x="104140" y="2989580"/>
                  </a:cubicBezTo>
                  <a:cubicBezTo>
                    <a:pt x="99060" y="2979420"/>
                    <a:pt x="142240" y="2931160"/>
                    <a:pt x="165100" y="2927350"/>
                  </a:cubicBezTo>
                  <a:cubicBezTo>
                    <a:pt x="186690" y="2923540"/>
                    <a:pt x="200660" y="2954020"/>
                    <a:pt x="236220" y="2961640"/>
                  </a:cubicBezTo>
                  <a:cubicBezTo>
                    <a:pt x="322580" y="2981960"/>
                    <a:pt x="641350" y="2937510"/>
                    <a:pt x="708660" y="2964180"/>
                  </a:cubicBezTo>
                  <a:cubicBezTo>
                    <a:pt x="730250" y="2973070"/>
                    <a:pt x="737870" y="2985770"/>
                    <a:pt x="745490" y="2998470"/>
                  </a:cubicBezTo>
                  <a:cubicBezTo>
                    <a:pt x="751840" y="3008630"/>
                    <a:pt x="753110" y="3020060"/>
                    <a:pt x="753110" y="3031490"/>
                  </a:cubicBezTo>
                  <a:cubicBezTo>
                    <a:pt x="753110" y="3042920"/>
                    <a:pt x="751840" y="3054350"/>
                    <a:pt x="745490" y="3064510"/>
                  </a:cubicBezTo>
                  <a:cubicBezTo>
                    <a:pt x="737870" y="3077210"/>
                    <a:pt x="727710" y="3089910"/>
                    <a:pt x="707390" y="3097530"/>
                  </a:cubicBezTo>
                  <a:cubicBezTo>
                    <a:pt x="665480" y="3114040"/>
                    <a:pt x="513080" y="3120390"/>
                    <a:pt x="486410" y="3110230"/>
                  </a:cubicBezTo>
                  <a:cubicBezTo>
                    <a:pt x="478790" y="3107690"/>
                    <a:pt x="478790" y="3103880"/>
                    <a:pt x="474980" y="3098800"/>
                  </a:cubicBezTo>
                  <a:cubicBezTo>
                    <a:pt x="468630" y="3088640"/>
                    <a:pt x="461010" y="3067050"/>
                    <a:pt x="461010" y="3053080"/>
                  </a:cubicBezTo>
                  <a:cubicBezTo>
                    <a:pt x="461010" y="3041650"/>
                    <a:pt x="466090" y="3030220"/>
                    <a:pt x="471170" y="3021330"/>
                  </a:cubicBezTo>
                  <a:cubicBezTo>
                    <a:pt x="476250" y="3012440"/>
                    <a:pt x="483870" y="3003550"/>
                    <a:pt x="494030" y="2998470"/>
                  </a:cubicBezTo>
                  <a:cubicBezTo>
                    <a:pt x="506730" y="2992120"/>
                    <a:pt x="523240" y="2984500"/>
                    <a:pt x="542290" y="2989580"/>
                  </a:cubicBezTo>
                  <a:cubicBezTo>
                    <a:pt x="585470" y="3001010"/>
                    <a:pt x="652780" y="3096260"/>
                    <a:pt x="721360" y="3139440"/>
                  </a:cubicBezTo>
                  <a:cubicBezTo>
                    <a:pt x="796290" y="3187700"/>
                    <a:pt x="902970" y="3209290"/>
                    <a:pt x="977900" y="3261360"/>
                  </a:cubicBezTo>
                  <a:cubicBezTo>
                    <a:pt x="1050290" y="3312160"/>
                    <a:pt x="1148080" y="3388360"/>
                    <a:pt x="1167130" y="3448050"/>
                  </a:cubicBezTo>
                  <a:cubicBezTo>
                    <a:pt x="1179830" y="3488690"/>
                    <a:pt x="1164590" y="3540760"/>
                    <a:pt x="1145540" y="3566160"/>
                  </a:cubicBezTo>
                  <a:cubicBezTo>
                    <a:pt x="1130300" y="3586480"/>
                    <a:pt x="1115060" y="3592830"/>
                    <a:pt x="1076960" y="3602990"/>
                  </a:cubicBezTo>
                  <a:cubicBezTo>
                    <a:pt x="946150" y="3636010"/>
                    <a:pt x="248920" y="3657600"/>
                    <a:pt x="143510" y="3609340"/>
                  </a:cubicBezTo>
                  <a:cubicBezTo>
                    <a:pt x="116840" y="3596640"/>
                    <a:pt x="106680" y="3580130"/>
                    <a:pt x="102870" y="3562350"/>
                  </a:cubicBezTo>
                  <a:cubicBezTo>
                    <a:pt x="99060" y="3544570"/>
                    <a:pt x="106680" y="3516630"/>
                    <a:pt x="119380" y="3502660"/>
                  </a:cubicBezTo>
                  <a:cubicBezTo>
                    <a:pt x="132080" y="3489960"/>
                    <a:pt x="148590" y="3483610"/>
                    <a:pt x="176530" y="3482340"/>
                  </a:cubicBezTo>
                  <a:cubicBezTo>
                    <a:pt x="250190" y="3478530"/>
                    <a:pt x="436880" y="3557270"/>
                    <a:pt x="580390" y="3585210"/>
                  </a:cubicBezTo>
                  <a:cubicBezTo>
                    <a:pt x="741680" y="3616960"/>
                    <a:pt x="948690" y="3620770"/>
                    <a:pt x="1098550" y="3656330"/>
                  </a:cubicBezTo>
                  <a:cubicBezTo>
                    <a:pt x="1217930" y="3684270"/>
                    <a:pt x="1371600" y="3726180"/>
                    <a:pt x="1412240" y="3764280"/>
                  </a:cubicBezTo>
                  <a:cubicBezTo>
                    <a:pt x="1427480" y="3778250"/>
                    <a:pt x="1430020" y="3794760"/>
                    <a:pt x="1431290" y="3808730"/>
                  </a:cubicBezTo>
                  <a:cubicBezTo>
                    <a:pt x="1432560" y="3820160"/>
                    <a:pt x="1430020" y="3831590"/>
                    <a:pt x="1424940" y="3841750"/>
                  </a:cubicBezTo>
                  <a:cubicBezTo>
                    <a:pt x="1418590" y="3854450"/>
                    <a:pt x="1403350" y="3869690"/>
                    <a:pt x="1389380" y="3874770"/>
                  </a:cubicBezTo>
                  <a:cubicBezTo>
                    <a:pt x="1375410" y="3879850"/>
                    <a:pt x="1341120" y="3876040"/>
                    <a:pt x="1341120" y="3876040"/>
                  </a:cubicBezTo>
                </a:path>
              </a:pathLst>
            </a:custGeom>
            <a:solidFill>
              <a:srgbClr val="D5D8FF"/>
            </a:solidFill>
            <a:ln cap="sq">
              <a:noFill/>
              <a:miter/>
            </a:ln>
          </p:spPr>
        </p:sp>
      </p:grpSp>
      <p:grpSp>
        <p:nvGrpSpPr>
          <p:cNvPr name="Group 79" id="79"/>
          <p:cNvGrpSpPr/>
          <p:nvPr/>
        </p:nvGrpSpPr>
        <p:grpSpPr>
          <a:xfrm rot="0">
            <a:off x="15370493" y="4248269"/>
            <a:ext cx="10506165" cy="6972062"/>
            <a:chOff x="0" y="0"/>
            <a:chExt cx="3035608" cy="2014479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96251" y="119099"/>
              <a:ext cx="2843106" cy="1796697"/>
            </a:xfrm>
            <a:custGeom>
              <a:avLst/>
              <a:gdLst/>
              <a:ahLst/>
              <a:cxnLst/>
              <a:rect r="r" b="b" t="t" l="l"/>
              <a:pathLst>
                <a:path h="1796697" w="2843106">
                  <a:moveTo>
                    <a:pt x="1453637" y="1558499"/>
                  </a:moveTo>
                  <a:cubicBezTo>
                    <a:pt x="2823362" y="1575513"/>
                    <a:pt x="2840638" y="1599333"/>
                    <a:pt x="2840638" y="1619750"/>
                  </a:cubicBezTo>
                  <a:cubicBezTo>
                    <a:pt x="2840638" y="1643570"/>
                    <a:pt x="2818426" y="1681001"/>
                    <a:pt x="2791278" y="1694612"/>
                  </a:cubicBezTo>
                  <a:cubicBezTo>
                    <a:pt x="2741919" y="1718432"/>
                    <a:pt x="2640732" y="1653778"/>
                    <a:pt x="2544481" y="1640167"/>
                  </a:cubicBezTo>
                  <a:cubicBezTo>
                    <a:pt x="2411210" y="1623153"/>
                    <a:pt x="2282876" y="1626556"/>
                    <a:pt x="2070630" y="1619750"/>
                  </a:cubicBezTo>
                  <a:cubicBezTo>
                    <a:pt x="1628863" y="1609542"/>
                    <a:pt x="199906" y="1721835"/>
                    <a:pt x="39487" y="1602736"/>
                  </a:cubicBezTo>
                  <a:cubicBezTo>
                    <a:pt x="9872" y="1582319"/>
                    <a:pt x="0" y="1551693"/>
                    <a:pt x="2468" y="1527874"/>
                  </a:cubicBezTo>
                  <a:cubicBezTo>
                    <a:pt x="4936" y="1504054"/>
                    <a:pt x="22212" y="1483637"/>
                    <a:pt x="49359" y="1466622"/>
                  </a:cubicBezTo>
                  <a:cubicBezTo>
                    <a:pt x="118463" y="1425788"/>
                    <a:pt x="301093" y="1453011"/>
                    <a:pt x="468915" y="1415580"/>
                  </a:cubicBezTo>
                  <a:cubicBezTo>
                    <a:pt x="735456" y="1354329"/>
                    <a:pt x="1184627" y="1214813"/>
                    <a:pt x="1483252" y="1078699"/>
                  </a:cubicBezTo>
                  <a:cubicBezTo>
                    <a:pt x="1727581" y="966406"/>
                    <a:pt x="2043482" y="840501"/>
                    <a:pt x="2137265" y="700984"/>
                  </a:cubicBezTo>
                  <a:cubicBezTo>
                    <a:pt x="2181689" y="636331"/>
                    <a:pt x="2179221" y="564871"/>
                    <a:pt x="2186625" y="500217"/>
                  </a:cubicBezTo>
                  <a:cubicBezTo>
                    <a:pt x="2191561" y="438966"/>
                    <a:pt x="2206369" y="367506"/>
                    <a:pt x="2179221" y="319867"/>
                  </a:cubicBezTo>
                  <a:cubicBezTo>
                    <a:pt x="2132329" y="241602"/>
                    <a:pt x="1947231" y="227990"/>
                    <a:pt x="1823833" y="197365"/>
                  </a:cubicBezTo>
                  <a:cubicBezTo>
                    <a:pt x="1695498" y="166739"/>
                    <a:pt x="1495592" y="105488"/>
                    <a:pt x="1421553" y="142919"/>
                  </a:cubicBezTo>
                  <a:cubicBezTo>
                    <a:pt x="1384533" y="159933"/>
                    <a:pt x="1379597" y="190559"/>
                    <a:pt x="1354917" y="234796"/>
                  </a:cubicBezTo>
                  <a:cubicBezTo>
                    <a:pt x="1308026" y="313061"/>
                    <a:pt x="1221647" y="462786"/>
                    <a:pt x="1179691" y="588691"/>
                  </a:cubicBezTo>
                  <a:cubicBezTo>
                    <a:pt x="1140204" y="711193"/>
                    <a:pt x="1103184" y="894946"/>
                    <a:pt x="1108120" y="983420"/>
                  </a:cubicBezTo>
                  <a:cubicBezTo>
                    <a:pt x="1110588" y="1027657"/>
                    <a:pt x="1145140" y="1061685"/>
                    <a:pt x="1140204" y="1082102"/>
                  </a:cubicBezTo>
                  <a:cubicBezTo>
                    <a:pt x="1135268" y="1099116"/>
                    <a:pt x="1113056" y="1112728"/>
                    <a:pt x="1098248" y="1112728"/>
                  </a:cubicBezTo>
                  <a:cubicBezTo>
                    <a:pt x="1083440" y="1112728"/>
                    <a:pt x="1058761" y="1092310"/>
                    <a:pt x="1051357" y="1068491"/>
                  </a:cubicBezTo>
                  <a:cubicBezTo>
                    <a:pt x="1039017" y="1027657"/>
                    <a:pt x="1051357" y="891543"/>
                    <a:pt x="1076036" y="857515"/>
                  </a:cubicBezTo>
                  <a:cubicBezTo>
                    <a:pt x="1093312" y="833695"/>
                    <a:pt x="1132800" y="826889"/>
                    <a:pt x="1150076" y="840501"/>
                  </a:cubicBezTo>
                  <a:cubicBezTo>
                    <a:pt x="1172287" y="860918"/>
                    <a:pt x="1177223" y="997031"/>
                    <a:pt x="1187095" y="997031"/>
                  </a:cubicBezTo>
                  <a:cubicBezTo>
                    <a:pt x="1196967" y="997031"/>
                    <a:pt x="1219179" y="850709"/>
                    <a:pt x="1209307" y="809875"/>
                  </a:cubicBezTo>
                  <a:cubicBezTo>
                    <a:pt x="1201903" y="782652"/>
                    <a:pt x="1179691" y="748624"/>
                    <a:pt x="1167352" y="752027"/>
                  </a:cubicBezTo>
                  <a:cubicBezTo>
                    <a:pt x="1150076" y="758833"/>
                    <a:pt x="1145140" y="864321"/>
                    <a:pt x="1135268" y="945989"/>
                  </a:cubicBezTo>
                  <a:cubicBezTo>
                    <a:pt x="1120460" y="1075296"/>
                    <a:pt x="1093312" y="1378149"/>
                    <a:pt x="1108120" y="1463220"/>
                  </a:cubicBezTo>
                  <a:cubicBezTo>
                    <a:pt x="1113056" y="1493845"/>
                    <a:pt x="1127864" y="1524471"/>
                    <a:pt x="1135268" y="1521068"/>
                  </a:cubicBezTo>
                  <a:cubicBezTo>
                    <a:pt x="1147608" y="1517665"/>
                    <a:pt x="1167352" y="1347523"/>
                    <a:pt x="1142672" y="1286272"/>
                  </a:cubicBezTo>
                  <a:cubicBezTo>
                    <a:pt x="1115524" y="1218215"/>
                    <a:pt x="999529" y="1116130"/>
                    <a:pt x="957574" y="1143353"/>
                  </a:cubicBezTo>
                  <a:cubicBezTo>
                    <a:pt x="905746" y="1177381"/>
                    <a:pt x="853919" y="1507457"/>
                    <a:pt x="895874" y="1592527"/>
                  </a:cubicBezTo>
                  <a:cubicBezTo>
                    <a:pt x="932894" y="1667390"/>
                    <a:pt x="1105652" y="1715029"/>
                    <a:pt x="1159948" y="1660584"/>
                  </a:cubicBezTo>
                  <a:cubicBezTo>
                    <a:pt x="1229051" y="1592527"/>
                    <a:pt x="1221647" y="1197798"/>
                    <a:pt x="1209307" y="1088908"/>
                  </a:cubicBezTo>
                  <a:cubicBezTo>
                    <a:pt x="1204371" y="1041268"/>
                    <a:pt x="1169819" y="1014045"/>
                    <a:pt x="1174755" y="990225"/>
                  </a:cubicBezTo>
                  <a:cubicBezTo>
                    <a:pt x="1177223" y="973211"/>
                    <a:pt x="1199435" y="956197"/>
                    <a:pt x="1211775" y="956197"/>
                  </a:cubicBezTo>
                  <a:cubicBezTo>
                    <a:pt x="1226583" y="956197"/>
                    <a:pt x="1246327" y="963003"/>
                    <a:pt x="1256199" y="983420"/>
                  </a:cubicBezTo>
                  <a:cubicBezTo>
                    <a:pt x="1273474" y="1020851"/>
                    <a:pt x="1221647" y="1163770"/>
                    <a:pt x="1241391" y="1221618"/>
                  </a:cubicBezTo>
                  <a:cubicBezTo>
                    <a:pt x="1258666" y="1272661"/>
                    <a:pt x="1315430" y="1306689"/>
                    <a:pt x="1347514" y="1327106"/>
                  </a:cubicBezTo>
                  <a:cubicBezTo>
                    <a:pt x="1372193" y="1344120"/>
                    <a:pt x="1396873" y="1367940"/>
                    <a:pt x="1414149" y="1354329"/>
                  </a:cubicBezTo>
                  <a:cubicBezTo>
                    <a:pt x="1441297" y="1333912"/>
                    <a:pt x="1453636" y="1225021"/>
                    <a:pt x="1463508" y="1153561"/>
                  </a:cubicBezTo>
                  <a:cubicBezTo>
                    <a:pt x="1473380" y="1082102"/>
                    <a:pt x="1498060" y="969808"/>
                    <a:pt x="1473380" y="925572"/>
                  </a:cubicBezTo>
                  <a:cubicBezTo>
                    <a:pt x="1448700" y="881335"/>
                    <a:pt x="1349982" y="857515"/>
                    <a:pt x="1312962" y="881335"/>
                  </a:cubicBezTo>
                  <a:cubicBezTo>
                    <a:pt x="1283346" y="898349"/>
                    <a:pt x="1271006" y="945989"/>
                    <a:pt x="1258666" y="1007240"/>
                  </a:cubicBezTo>
                  <a:cubicBezTo>
                    <a:pt x="1231519" y="1129742"/>
                    <a:pt x="1263602" y="1510859"/>
                    <a:pt x="1236455" y="1592527"/>
                  </a:cubicBezTo>
                  <a:cubicBezTo>
                    <a:pt x="1226583" y="1619750"/>
                    <a:pt x="1214243" y="1633361"/>
                    <a:pt x="1201903" y="1636764"/>
                  </a:cubicBezTo>
                  <a:cubicBezTo>
                    <a:pt x="1189563" y="1640167"/>
                    <a:pt x="1167352" y="1636764"/>
                    <a:pt x="1157480" y="1623153"/>
                  </a:cubicBezTo>
                  <a:cubicBezTo>
                    <a:pt x="1147608" y="1609542"/>
                    <a:pt x="1140204" y="1582319"/>
                    <a:pt x="1142672" y="1561902"/>
                  </a:cubicBezTo>
                  <a:cubicBezTo>
                    <a:pt x="1145140" y="1544888"/>
                    <a:pt x="1155012" y="1521068"/>
                    <a:pt x="1167352" y="1510859"/>
                  </a:cubicBezTo>
                  <a:cubicBezTo>
                    <a:pt x="1179691" y="1500651"/>
                    <a:pt x="1201903" y="1500651"/>
                    <a:pt x="1214243" y="1510859"/>
                  </a:cubicBezTo>
                  <a:cubicBezTo>
                    <a:pt x="1226583" y="1521068"/>
                    <a:pt x="1241391" y="1565305"/>
                    <a:pt x="1238923" y="1585722"/>
                  </a:cubicBezTo>
                  <a:cubicBezTo>
                    <a:pt x="1236455" y="1606139"/>
                    <a:pt x="1206839" y="1640167"/>
                    <a:pt x="1192031" y="1640167"/>
                  </a:cubicBezTo>
                  <a:cubicBezTo>
                    <a:pt x="1174755" y="1640167"/>
                    <a:pt x="1152544" y="1609542"/>
                    <a:pt x="1140204" y="1568708"/>
                  </a:cubicBezTo>
                  <a:cubicBezTo>
                    <a:pt x="1113056" y="1470025"/>
                    <a:pt x="1142672" y="1099116"/>
                    <a:pt x="1164883" y="966406"/>
                  </a:cubicBezTo>
                  <a:cubicBezTo>
                    <a:pt x="1177223" y="894946"/>
                    <a:pt x="1187095" y="850709"/>
                    <a:pt x="1214243" y="813278"/>
                  </a:cubicBezTo>
                  <a:cubicBezTo>
                    <a:pt x="1238923" y="779250"/>
                    <a:pt x="1283346" y="755430"/>
                    <a:pt x="1315430" y="748624"/>
                  </a:cubicBezTo>
                  <a:cubicBezTo>
                    <a:pt x="1345046" y="741818"/>
                    <a:pt x="1369725" y="752027"/>
                    <a:pt x="1399341" y="758833"/>
                  </a:cubicBezTo>
                  <a:cubicBezTo>
                    <a:pt x="1436361" y="769041"/>
                    <a:pt x="1488188" y="775847"/>
                    <a:pt x="1515336" y="803070"/>
                  </a:cubicBezTo>
                  <a:cubicBezTo>
                    <a:pt x="1540016" y="826889"/>
                    <a:pt x="1554823" y="857515"/>
                    <a:pt x="1564695" y="905155"/>
                  </a:cubicBezTo>
                  <a:cubicBezTo>
                    <a:pt x="1581971" y="990225"/>
                    <a:pt x="1562227" y="1197798"/>
                    <a:pt x="1547420" y="1299884"/>
                  </a:cubicBezTo>
                  <a:cubicBezTo>
                    <a:pt x="1537548" y="1364537"/>
                    <a:pt x="1537548" y="1425788"/>
                    <a:pt x="1510400" y="1456414"/>
                  </a:cubicBezTo>
                  <a:cubicBezTo>
                    <a:pt x="1483252" y="1487039"/>
                    <a:pt x="1426489" y="1493845"/>
                    <a:pt x="1382065" y="1483637"/>
                  </a:cubicBezTo>
                  <a:cubicBezTo>
                    <a:pt x="1322834" y="1470025"/>
                    <a:pt x="1229051" y="1391760"/>
                    <a:pt x="1189563" y="1337315"/>
                  </a:cubicBezTo>
                  <a:cubicBezTo>
                    <a:pt x="1164883" y="1303286"/>
                    <a:pt x="1152544" y="1276064"/>
                    <a:pt x="1147608" y="1231827"/>
                  </a:cubicBezTo>
                  <a:cubicBezTo>
                    <a:pt x="1140204" y="1170576"/>
                    <a:pt x="1150076" y="1031059"/>
                    <a:pt x="1174755" y="990225"/>
                  </a:cubicBezTo>
                  <a:cubicBezTo>
                    <a:pt x="1189563" y="966406"/>
                    <a:pt x="1216711" y="956197"/>
                    <a:pt x="1236455" y="963003"/>
                  </a:cubicBezTo>
                  <a:cubicBezTo>
                    <a:pt x="1258666" y="973211"/>
                    <a:pt x="1285814" y="1010643"/>
                    <a:pt x="1298154" y="1065088"/>
                  </a:cubicBezTo>
                  <a:cubicBezTo>
                    <a:pt x="1322834" y="1173979"/>
                    <a:pt x="1300622" y="1524471"/>
                    <a:pt x="1268538" y="1640167"/>
                  </a:cubicBezTo>
                  <a:cubicBezTo>
                    <a:pt x="1253731" y="1698015"/>
                    <a:pt x="1238923" y="1735447"/>
                    <a:pt x="1204371" y="1759266"/>
                  </a:cubicBezTo>
                  <a:cubicBezTo>
                    <a:pt x="1145140" y="1796697"/>
                    <a:pt x="982254" y="1769475"/>
                    <a:pt x="915618" y="1738849"/>
                  </a:cubicBezTo>
                  <a:cubicBezTo>
                    <a:pt x="876131" y="1721835"/>
                    <a:pt x="844047" y="1704821"/>
                    <a:pt x="826771" y="1660584"/>
                  </a:cubicBezTo>
                  <a:cubicBezTo>
                    <a:pt x="799623" y="1592527"/>
                    <a:pt x="816899" y="1415580"/>
                    <a:pt x="824303" y="1323703"/>
                  </a:cubicBezTo>
                  <a:cubicBezTo>
                    <a:pt x="829239" y="1259050"/>
                    <a:pt x="834175" y="1204604"/>
                    <a:pt x="851451" y="1156964"/>
                  </a:cubicBezTo>
                  <a:cubicBezTo>
                    <a:pt x="866259" y="1112728"/>
                    <a:pt x="886002" y="1065088"/>
                    <a:pt x="915618" y="1044671"/>
                  </a:cubicBezTo>
                  <a:cubicBezTo>
                    <a:pt x="952638" y="1020851"/>
                    <a:pt x="1021741" y="1037865"/>
                    <a:pt x="1063697" y="1051477"/>
                  </a:cubicBezTo>
                  <a:cubicBezTo>
                    <a:pt x="1095780" y="1065088"/>
                    <a:pt x="1120460" y="1082102"/>
                    <a:pt x="1147608" y="1112728"/>
                  </a:cubicBezTo>
                  <a:cubicBezTo>
                    <a:pt x="1179691" y="1150159"/>
                    <a:pt x="1219179" y="1197798"/>
                    <a:pt x="1233987" y="1262452"/>
                  </a:cubicBezTo>
                  <a:cubicBezTo>
                    <a:pt x="1253731" y="1347523"/>
                    <a:pt x="1233987" y="1544888"/>
                    <a:pt x="1211775" y="1602736"/>
                  </a:cubicBezTo>
                  <a:cubicBezTo>
                    <a:pt x="1201903" y="1629959"/>
                    <a:pt x="1189563" y="1643570"/>
                    <a:pt x="1172287" y="1646973"/>
                  </a:cubicBezTo>
                  <a:cubicBezTo>
                    <a:pt x="1145140" y="1653778"/>
                    <a:pt x="1083440" y="1626556"/>
                    <a:pt x="1056293" y="1595930"/>
                  </a:cubicBezTo>
                  <a:cubicBezTo>
                    <a:pt x="1031613" y="1565305"/>
                    <a:pt x="1019273" y="1527874"/>
                    <a:pt x="1011869" y="1470025"/>
                  </a:cubicBezTo>
                  <a:cubicBezTo>
                    <a:pt x="994593" y="1350926"/>
                    <a:pt x="1021741" y="1051477"/>
                    <a:pt x="1039017" y="911960"/>
                  </a:cubicBezTo>
                  <a:cubicBezTo>
                    <a:pt x="1051357" y="823486"/>
                    <a:pt x="1048889" y="741819"/>
                    <a:pt x="1083440" y="704387"/>
                  </a:cubicBezTo>
                  <a:cubicBezTo>
                    <a:pt x="1117992" y="666956"/>
                    <a:pt x="1209307" y="673762"/>
                    <a:pt x="1246327" y="694179"/>
                  </a:cubicBezTo>
                  <a:cubicBezTo>
                    <a:pt x="1271006" y="707790"/>
                    <a:pt x="1285814" y="738416"/>
                    <a:pt x="1295686" y="775847"/>
                  </a:cubicBezTo>
                  <a:cubicBezTo>
                    <a:pt x="1310494" y="840501"/>
                    <a:pt x="1300622" y="1000434"/>
                    <a:pt x="1280878" y="1058282"/>
                  </a:cubicBezTo>
                  <a:cubicBezTo>
                    <a:pt x="1271006" y="1088908"/>
                    <a:pt x="1256199" y="1109325"/>
                    <a:pt x="1236455" y="1119533"/>
                  </a:cubicBezTo>
                  <a:cubicBezTo>
                    <a:pt x="1211775" y="1133145"/>
                    <a:pt x="1164883" y="1126339"/>
                    <a:pt x="1137736" y="1112728"/>
                  </a:cubicBezTo>
                  <a:cubicBezTo>
                    <a:pt x="1115524" y="1099116"/>
                    <a:pt x="1095780" y="1082102"/>
                    <a:pt x="1083440" y="1051477"/>
                  </a:cubicBezTo>
                  <a:cubicBezTo>
                    <a:pt x="1066165" y="1007240"/>
                    <a:pt x="1061229" y="894946"/>
                    <a:pt x="1076036" y="857515"/>
                  </a:cubicBezTo>
                  <a:cubicBezTo>
                    <a:pt x="1083440" y="837098"/>
                    <a:pt x="1103184" y="823486"/>
                    <a:pt x="1117992" y="823486"/>
                  </a:cubicBezTo>
                  <a:cubicBezTo>
                    <a:pt x="1135268" y="826889"/>
                    <a:pt x="1159948" y="854112"/>
                    <a:pt x="1167352" y="881335"/>
                  </a:cubicBezTo>
                  <a:cubicBezTo>
                    <a:pt x="1179691" y="922169"/>
                    <a:pt x="1162416" y="1031059"/>
                    <a:pt x="1145140" y="1068491"/>
                  </a:cubicBezTo>
                  <a:cubicBezTo>
                    <a:pt x="1132800" y="1092311"/>
                    <a:pt x="1115524" y="1116130"/>
                    <a:pt x="1098248" y="1112728"/>
                  </a:cubicBezTo>
                  <a:cubicBezTo>
                    <a:pt x="1073568" y="1109325"/>
                    <a:pt x="1031613" y="1058282"/>
                    <a:pt x="1019273" y="1010643"/>
                  </a:cubicBezTo>
                  <a:cubicBezTo>
                    <a:pt x="1001997" y="942586"/>
                    <a:pt x="1029145" y="813278"/>
                    <a:pt x="1043953" y="728207"/>
                  </a:cubicBezTo>
                  <a:cubicBezTo>
                    <a:pt x="1056293" y="649942"/>
                    <a:pt x="1066165" y="592094"/>
                    <a:pt x="1095780" y="513828"/>
                  </a:cubicBezTo>
                  <a:cubicBezTo>
                    <a:pt x="1137736" y="401535"/>
                    <a:pt x="1231519" y="214379"/>
                    <a:pt x="1293218" y="129308"/>
                  </a:cubicBezTo>
                  <a:cubicBezTo>
                    <a:pt x="1332706" y="74863"/>
                    <a:pt x="1367257" y="34029"/>
                    <a:pt x="1409213" y="17014"/>
                  </a:cubicBezTo>
                  <a:cubicBezTo>
                    <a:pt x="1451169" y="0"/>
                    <a:pt x="1490656" y="13612"/>
                    <a:pt x="1544951" y="17014"/>
                  </a:cubicBezTo>
                  <a:cubicBezTo>
                    <a:pt x="1626395" y="23820"/>
                    <a:pt x="1747325" y="37431"/>
                    <a:pt x="1855916" y="68057"/>
                  </a:cubicBezTo>
                  <a:cubicBezTo>
                    <a:pt x="1976847" y="105488"/>
                    <a:pt x="2169349" y="146322"/>
                    <a:pt x="2235984" y="231393"/>
                  </a:cubicBezTo>
                  <a:cubicBezTo>
                    <a:pt x="2277940" y="285838"/>
                    <a:pt x="2285344" y="360701"/>
                    <a:pt x="2290280" y="428758"/>
                  </a:cubicBezTo>
                  <a:cubicBezTo>
                    <a:pt x="2295215" y="503620"/>
                    <a:pt x="2275472" y="592094"/>
                    <a:pt x="2255728" y="660150"/>
                  </a:cubicBezTo>
                  <a:cubicBezTo>
                    <a:pt x="2238452" y="717999"/>
                    <a:pt x="2228580" y="762235"/>
                    <a:pt x="2184157" y="813278"/>
                  </a:cubicBezTo>
                  <a:cubicBezTo>
                    <a:pt x="2078034" y="935780"/>
                    <a:pt x="1727581" y="1105922"/>
                    <a:pt x="1507932" y="1211410"/>
                  </a:cubicBezTo>
                  <a:cubicBezTo>
                    <a:pt x="1310494" y="1303286"/>
                    <a:pt x="1115524" y="1364537"/>
                    <a:pt x="935362" y="1422386"/>
                  </a:cubicBezTo>
                  <a:cubicBezTo>
                    <a:pt x="774944" y="1473428"/>
                    <a:pt x="621929" y="1521068"/>
                    <a:pt x="481255" y="1551693"/>
                  </a:cubicBezTo>
                  <a:cubicBezTo>
                    <a:pt x="357856" y="1578916"/>
                    <a:pt x="219650" y="1599333"/>
                    <a:pt x="135738" y="1602736"/>
                  </a:cubicBezTo>
                  <a:cubicBezTo>
                    <a:pt x="88847" y="1606139"/>
                    <a:pt x="49359" y="1616347"/>
                    <a:pt x="27148" y="1595930"/>
                  </a:cubicBezTo>
                  <a:cubicBezTo>
                    <a:pt x="12340" y="1582319"/>
                    <a:pt x="0" y="1548291"/>
                    <a:pt x="2468" y="1527874"/>
                  </a:cubicBezTo>
                  <a:cubicBezTo>
                    <a:pt x="4936" y="1504054"/>
                    <a:pt x="17276" y="1483637"/>
                    <a:pt x="49359" y="1466623"/>
                  </a:cubicBezTo>
                  <a:cubicBezTo>
                    <a:pt x="249265" y="1357732"/>
                    <a:pt x="2157009" y="1459817"/>
                    <a:pt x="2559289" y="1507457"/>
                  </a:cubicBezTo>
                  <a:cubicBezTo>
                    <a:pt x="2687623" y="1524471"/>
                    <a:pt x="2774002" y="1521068"/>
                    <a:pt x="2813490" y="1565305"/>
                  </a:cubicBezTo>
                  <a:cubicBezTo>
                    <a:pt x="2833234" y="1585722"/>
                    <a:pt x="2843106" y="1629959"/>
                    <a:pt x="2838170" y="1650376"/>
                  </a:cubicBezTo>
                  <a:cubicBezTo>
                    <a:pt x="2833234" y="1670793"/>
                    <a:pt x="2820894" y="1681001"/>
                    <a:pt x="2791278" y="1694612"/>
                  </a:cubicBezTo>
                  <a:cubicBezTo>
                    <a:pt x="2653072" y="1752461"/>
                    <a:pt x="1591843" y="1769475"/>
                    <a:pt x="1453636" y="1694612"/>
                  </a:cubicBezTo>
                  <a:cubicBezTo>
                    <a:pt x="1424021" y="1677598"/>
                    <a:pt x="1406745" y="1653778"/>
                    <a:pt x="1406745" y="1633361"/>
                  </a:cubicBezTo>
                  <a:cubicBezTo>
                    <a:pt x="1406745" y="1609542"/>
                    <a:pt x="1453636" y="1558499"/>
                    <a:pt x="1453636" y="1558499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81" id="81"/>
          <p:cNvGrpSpPr/>
          <p:nvPr/>
        </p:nvGrpSpPr>
        <p:grpSpPr>
          <a:xfrm rot="0">
            <a:off x="15702915" y="8478202"/>
            <a:ext cx="2045017" cy="1530668"/>
            <a:chOff x="0" y="0"/>
            <a:chExt cx="2726690" cy="204089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49530" y="48260"/>
              <a:ext cx="2628900" cy="1944370"/>
            </a:xfrm>
            <a:custGeom>
              <a:avLst/>
              <a:gdLst/>
              <a:ahLst/>
              <a:cxnLst/>
              <a:rect r="r" b="b" t="t" l="l"/>
              <a:pathLst>
                <a:path h="1944370" w="2628900">
                  <a:moveTo>
                    <a:pt x="711200" y="1675130"/>
                  </a:moveTo>
                  <a:cubicBezTo>
                    <a:pt x="483870" y="1670050"/>
                    <a:pt x="363220" y="1662430"/>
                    <a:pt x="295910" y="1640840"/>
                  </a:cubicBezTo>
                  <a:cubicBezTo>
                    <a:pt x="250190" y="1626870"/>
                    <a:pt x="227330" y="1595120"/>
                    <a:pt x="189230" y="1583690"/>
                  </a:cubicBezTo>
                  <a:cubicBezTo>
                    <a:pt x="151130" y="1572260"/>
                    <a:pt x="99060" y="1583690"/>
                    <a:pt x="66040" y="1574800"/>
                  </a:cubicBezTo>
                  <a:cubicBezTo>
                    <a:pt x="43180" y="1568450"/>
                    <a:pt x="19050" y="1558290"/>
                    <a:pt x="8890" y="1546860"/>
                  </a:cubicBezTo>
                  <a:cubicBezTo>
                    <a:pt x="2540" y="1540510"/>
                    <a:pt x="0" y="1530350"/>
                    <a:pt x="1270" y="1524000"/>
                  </a:cubicBezTo>
                  <a:cubicBezTo>
                    <a:pt x="2540" y="1516380"/>
                    <a:pt x="8890" y="1510030"/>
                    <a:pt x="16510" y="1504950"/>
                  </a:cubicBezTo>
                  <a:cubicBezTo>
                    <a:pt x="26670" y="1498600"/>
                    <a:pt x="39370" y="1497330"/>
                    <a:pt x="62230" y="1494790"/>
                  </a:cubicBezTo>
                  <a:cubicBezTo>
                    <a:pt x="129540" y="1487170"/>
                    <a:pt x="457200" y="1513840"/>
                    <a:pt x="467360" y="1489710"/>
                  </a:cubicBezTo>
                  <a:cubicBezTo>
                    <a:pt x="471170" y="1482090"/>
                    <a:pt x="454660" y="1468120"/>
                    <a:pt x="440690" y="1460500"/>
                  </a:cubicBezTo>
                  <a:cubicBezTo>
                    <a:pt x="419100" y="1447800"/>
                    <a:pt x="359410" y="1419860"/>
                    <a:pt x="337820" y="1436370"/>
                  </a:cubicBezTo>
                  <a:cubicBezTo>
                    <a:pt x="302260" y="1463040"/>
                    <a:pt x="339090" y="1673860"/>
                    <a:pt x="327660" y="1713230"/>
                  </a:cubicBezTo>
                  <a:cubicBezTo>
                    <a:pt x="325120" y="1724660"/>
                    <a:pt x="322580" y="1729740"/>
                    <a:pt x="316230" y="1733550"/>
                  </a:cubicBezTo>
                  <a:cubicBezTo>
                    <a:pt x="309880" y="1737360"/>
                    <a:pt x="294640" y="1737360"/>
                    <a:pt x="288290" y="1733550"/>
                  </a:cubicBezTo>
                  <a:cubicBezTo>
                    <a:pt x="281940" y="1729740"/>
                    <a:pt x="279400" y="1724660"/>
                    <a:pt x="276860" y="1713230"/>
                  </a:cubicBezTo>
                  <a:cubicBezTo>
                    <a:pt x="264160" y="1664970"/>
                    <a:pt x="260350" y="1367790"/>
                    <a:pt x="276860" y="1315720"/>
                  </a:cubicBezTo>
                  <a:cubicBezTo>
                    <a:pt x="280670" y="1301750"/>
                    <a:pt x="285750" y="1294130"/>
                    <a:pt x="293370" y="1291590"/>
                  </a:cubicBezTo>
                  <a:cubicBezTo>
                    <a:pt x="300990" y="1289050"/>
                    <a:pt x="313690" y="1289050"/>
                    <a:pt x="321310" y="1299210"/>
                  </a:cubicBezTo>
                  <a:cubicBezTo>
                    <a:pt x="356870" y="1346200"/>
                    <a:pt x="356870" y="1887220"/>
                    <a:pt x="321310" y="1934210"/>
                  </a:cubicBezTo>
                  <a:cubicBezTo>
                    <a:pt x="313690" y="1944370"/>
                    <a:pt x="300990" y="1944370"/>
                    <a:pt x="293370" y="1941830"/>
                  </a:cubicBezTo>
                  <a:cubicBezTo>
                    <a:pt x="285750" y="1939290"/>
                    <a:pt x="280670" y="1930400"/>
                    <a:pt x="276860" y="1917700"/>
                  </a:cubicBezTo>
                  <a:cubicBezTo>
                    <a:pt x="265430" y="1882140"/>
                    <a:pt x="283210" y="1766570"/>
                    <a:pt x="276860" y="1700530"/>
                  </a:cubicBezTo>
                  <a:cubicBezTo>
                    <a:pt x="271780" y="1644650"/>
                    <a:pt x="255270" y="1604010"/>
                    <a:pt x="248920" y="1546860"/>
                  </a:cubicBezTo>
                  <a:cubicBezTo>
                    <a:pt x="242570" y="1478280"/>
                    <a:pt x="227330" y="1351280"/>
                    <a:pt x="243840" y="1316990"/>
                  </a:cubicBezTo>
                  <a:cubicBezTo>
                    <a:pt x="250190" y="1304290"/>
                    <a:pt x="261620" y="1296670"/>
                    <a:pt x="270510" y="1296670"/>
                  </a:cubicBezTo>
                  <a:cubicBezTo>
                    <a:pt x="278130" y="1296670"/>
                    <a:pt x="287020" y="1303020"/>
                    <a:pt x="293370" y="1315720"/>
                  </a:cubicBezTo>
                  <a:cubicBezTo>
                    <a:pt x="317500" y="1366520"/>
                    <a:pt x="323850" y="1731010"/>
                    <a:pt x="293370" y="1781810"/>
                  </a:cubicBezTo>
                  <a:cubicBezTo>
                    <a:pt x="284480" y="1795780"/>
                    <a:pt x="270510" y="1803400"/>
                    <a:pt x="259080" y="1799590"/>
                  </a:cubicBezTo>
                  <a:cubicBezTo>
                    <a:pt x="240030" y="1793240"/>
                    <a:pt x="220980" y="1727200"/>
                    <a:pt x="205740" y="1687830"/>
                  </a:cubicBezTo>
                  <a:cubicBezTo>
                    <a:pt x="189230" y="1644650"/>
                    <a:pt x="180340" y="1606550"/>
                    <a:pt x="167640" y="1550670"/>
                  </a:cubicBezTo>
                  <a:cubicBezTo>
                    <a:pt x="148590" y="1463040"/>
                    <a:pt x="97790" y="1256030"/>
                    <a:pt x="110490" y="1210310"/>
                  </a:cubicBezTo>
                  <a:cubicBezTo>
                    <a:pt x="114300" y="1196340"/>
                    <a:pt x="121920" y="1188720"/>
                    <a:pt x="129540" y="1187450"/>
                  </a:cubicBezTo>
                  <a:cubicBezTo>
                    <a:pt x="137160" y="1186180"/>
                    <a:pt x="151130" y="1189990"/>
                    <a:pt x="158750" y="1202690"/>
                  </a:cubicBezTo>
                  <a:cubicBezTo>
                    <a:pt x="185420" y="1245870"/>
                    <a:pt x="148590" y="1511300"/>
                    <a:pt x="157480" y="1600200"/>
                  </a:cubicBezTo>
                  <a:cubicBezTo>
                    <a:pt x="162560" y="1645920"/>
                    <a:pt x="163830" y="1686560"/>
                    <a:pt x="179070" y="1703070"/>
                  </a:cubicBezTo>
                  <a:cubicBezTo>
                    <a:pt x="187960" y="1711960"/>
                    <a:pt x="201930" y="1715770"/>
                    <a:pt x="213360" y="1713230"/>
                  </a:cubicBezTo>
                  <a:cubicBezTo>
                    <a:pt x="227330" y="1710690"/>
                    <a:pt x="245110" y="1694180"/>
                    <a:pt x="254000" y="1676400"/>
                  </a:cubicBezTo>
                  <a:cubicBezTo>
                    <a:pt x="265430" y="1653540"/>
                    <a:pt x="257810" y="1624330"/>
                    <a:pt x="265430" y="1583690"/>
                  </a:cubicBezTo>
                  <a:cubicBezTo>
                    <a:pt x="281940" y="1501140"/>
                    <a:pt x="334010" y="1256030"/>
                    <a:pt x="369570" y="1217930"/>
                  </a:cubicBezTo>
                  <a:cubicBezTo>
                    <a:pt x="379730" y="1206500"/>
                    <a:pt x="393700" y="1203960"/>
                    <a:pt x="401320" y="1206500"/>
                  </a:cubicBezTo>
                  <a:cubicBezTo>
                    <a:pt x="408940" y="1209040"/>
                    <a:pt x="414020" y="1217930"/>
                    <a:pt x="417830" y="1230630"/>
                  </a:cubicBezTo>
                  <a:cubicBezTo>
                    <a:pt x="427990" y="1258570"/>
                    <a:pt x="425450" y="1322070"/>
                    <a:pt x="427990" y="1383030"/>
                  </a:cubicBezTo>
                  <a:cubicBezTo>
                    <a:pt x="430530" y="1471930"/>
                    <a:pt x="435610" y="1648460"/>
                    <a:pt x="429260" y="1713230"/>
                  </a:cubicBezTo>
                  <a:cubicBezTo>
                    <a:pt x="426720" y="1741170"/>
                    <a:pt x="427990" y="1757680"/>
                    <a:pt x="416560" y="1771650"/>
                  </a:cubicBezTo>
                  <a:cubicBezTo>
                    <a:pt x="403860" y="1786890"/>
                    <a:pt x="372110" y="1795780"/>
                    <a:pt x="350520" y="1797050"/>
                  </a:cubicBezTo>
                  <a:cubicBezTo>
                    <a:pt x="328930" y="1798320"/>
                    <a:pt x="300990" y="1790700"/>
                    <a:pt x="285750" y="1776730"/>
                  </a:cubicBezTo>
                  <a:cubicBezTo>
                    <a:pt x="269240" y="1761490"/>
                    <a:pt x="274320" y="1724660"/>
                    <a:pt x="259080" y="1704340"/>
                  </a:cubicBezTo>
                  <a:cubicBezTo>
                    <a:pt x="241300" y="1681480"/>
                    <a:pt x="198120" y="1670050"/>
                    <a:pt x="180340" y="1648460"/>
                  </a:cubicBezTo>
                  <a:cubicBezTo>
                    <a:pt x="166370" y="1631950"/>
                    <a:pt x="158750" y="1591310"/>
                    <a:pt x="156210" y="1592580"/>
                  </a:cubicBezTo>
                  <a:cubicBezTo>
                    <a:pt x="153670" y="1593850"/>
                    <a:pt x="170180" y="1684020"/>
                    <a:pt x="184150" y="1708150"/>
                  </a:cubicBezTo>
                  <a:cubicBezTo>
                    <a:pt x="191770" y="1722120"/>
                    <a:pt x="205740" y="1737360"/>
                    <a:pt x="212090" y="1734820"/>
                  </a:cubicBezTo>
                  <a:cubicBezTo>
                    <a:pt x="231140" y="1725930"/>
                    <a:pt x="223520" y="1477010"/>
                    <a:pt x="209550" y="1424940"/>
                  </a:cubicBezTo>
                  <a:cubicBezTo>
                    <a:pt x="204470" y="1405890"/>
                    <a:pt x="187960" y="1398270"/>
                    <a:pt x="189230" y="1389380"/>
                  </a:cubicBezTo>
                  <a:cubicBezTo>
                    <a:pt x="190500" y="1381760"/>
                    <a:pt x="204470" y="1371600"/>
                    <a:pt x="212090" y="1370330"/>
                  </a:cubicBezTo>
                  <a:cubicBezTo>
                    <a:pt x="219710" y="1369060"/>
                    <a:pt x="232410" y="1374140"/>
                    <a:pt x="237490" y="1384300"/>
                  </a:cubicBezTo>
                  <a:cubicBezTo>
                    <a:pt x="251460" y="1410970"/>
                    <a:pt x="215900" y="1524000"/>
                    <a:pt x="226060" y="1574800"/>
                  </a:cubicBezTo>
                  <a:cubicBezTo>
                    <a:pt x="233680" y="1610360"/>
                    <a:pt x="252730" y="1643380"/>
                    <a:pt x="269240" y="1662430"/>
                  </a:cubicBezTo>
                  <a:cubicBezTo>
                    <a:pt x="279400" y="1675130"/>
                    <a:pt x="298450" y="1677670"/>
                    <a:pt x="302260" y="1687830"/>
                  </a:cubicBezTo>
                  <a:cubicBezTo>
                    <a:pt x="306070" y="1695450"/>
                    <a:pt x="304800" y="1705610"/>
                    <a:pt x="300990" y="1711960"/>
                  </a:cubicBezTo>
                  <a:cubicBezTo>
                    <a:pt x="297180" y="1718310"/>
                    <a:pt x="283210" y="1725930"/>
                    <a:pt x="275590" y="1724660"/>
                  </a:cubicBezTo>
                  <a:cubicBezTo>
                    <a:pt x="267970" y="1724660"/>
                    <a:pt x="257810" y="1718310"/>
                    <a:pt x="256540" y="1710690"/>
                  </a:cubicBezTo>
                  <a:cubicBezTo>
                    <a:pt x="252730" y="1694180"/>
                    <a:pt x="288290" y="1666240"/>
                    <a:pt x="311150" y="1616710"/>
                  </a:cubicBezTo>
                  <a:cubicBezTo>
                    <a:pt x="382270" y="1468120"/>
                    <a:pt x="570230" y="956310"/>
                    <a:pt x="664210" y="676910"/>
                  </a:cubicBezTo>
                  <a:cubicBezTo>
                    <a:pt x="737870" y="457200"/>
                    <a:pt x="797560" y="186690"/>
                    <a:pt x="839470" y="82550"/>
                  </a:cubicBezTo>
                  <a:cubicBezTo>
                    <a:pt x="854710" y="43180"/>
                    <a:pt x="864870" y="15240"/>
                    <a:pt x="878840" y="5080"/>
                  </a:cubicBezTo>
                  <a:cubicBezTo>
                    <a:pt x="886460" y="0"/>
                    <a:pt x="895350" y="0"/>
                    <a:pt x="901700" y="2540"/>
                  </a:cubicBezTo>
                  <a:cubicBezTo>
                    <a:pt x="908050" y="5080"/>
                    <a:pt x="914400" y="10160"/>
                    <a:pt x="918210" y="19050"/>
                  </a:cubicBezTo>
                  <a:cubicBezTo>
                    <a:pt x="928370" y="41910"/>
                    <a:pt x="927100" y="85090"/>
                    <a:pt x="930910" y="153670"/>
                  </a:cubicBezTo>
                  <a:cubicBezTo>
                    <a:pt x="942340" y="373380"/>
                    <a:pt x="918210" y="1432560"/>
                    <a:pt x="939800" y="1543050"/>
                  </a:cubicBezTo>
                  <a:cubicBezTo>
                    <a:pt x="942340" y="1558290"/>
                    <a:pt x="942340" y="1562100"/>
                    <a:pt x="949960" y="1568450"/>
                  </a:cubicBezTo>
                  <a:cubicBezTo>
                    <a:pt x="965200" y="1579880"/>
                    <a:pt x="1005840" y="1584960"/>
                    <a:pt x="1041400" y="1577340"/>
                  </a:cubicBezTo>
                  <a:cubicBezTo>
                    <a:pt x="1102360" y="1564640"/>
                    <a:pt x="1195070" y="1501140"/>
                    <a:pt x="1270000" y="1450340"/>
                  </a:cubicBezTo>
                  <a:cubicBezTo>
                    <a:pt x="1350010" y="1395730"/>
                    <a:pt x="1417320" y="1343660"/>
                    <a:pt x="1506220" y="1261110"/>
                  </a:cubicBezTo>
                  <a:cubicBezTo>
                    <a:pt x="1640840" y="1136650"/>
                    <a:pt x="1855470" y="900430"/>
                    <a:pt x="1981200" y="758190"/>
                  </a:cubicBezTo>
                  <a:cubicBezTo>
                    <a:pt x="2068830" y="659130"/>
                    <a:pt x="2129790" y="567690"/>
                    <a:pt x="2198370" y="497840"/>
                  </a:cubicBezTo>
                  <a:cubicBezTo>
                    <a:pt x="2251710" y="443230"/>
                    <a:pt x="2312670" y="408940"/>
                    <a:pt x="2353310" y="364490"/>
                  </a:cubicBezTo>
                  <a:cubicBezTo>
                    <a:pt x="2386330" y="327660"/>
                    <a:pt x="2399030" y="288290"/>
                    <a:pt x="2433320" y="254000"/>
                  </a:cubicBezTo>
                  <a:cubicBezTo>
                    <a:pt x="2475230" y="212090"/>
                    <a:pt x="2559050" y="142240"/>
                    <a:pt x="2593340" y="139700"/>
                  </a:cubicBezTo>
                  <a:cubicBezTo>
                    <a:pt x="2608580" y="138430"/>
                    <a:pt x="2623820" y="148590"/>
                    <a:pt x="2626360" y="156210"/>
                  </a:cubicBezTo>
                  <a:cubicBezTo>
                    <a:pt x="2628900" y="163830"/>
                    <a:pt x="2621280" y="180340"/>
                    <a:pt x="2614930" y="185420"/>
                  </a:cubicBezTo>
                  <a:cubicBezTo>
                    <a:pt x="2609850" y="189230"/>
                    <a:pt x="2598420" y="190500"/>
                    <a:pt x="2592070" y="186690"/>
                  </a:cubicBezTo>
                  <a:cubicBezTo>
                    <a:pt x="2584450" y="182880"/>
                    <a:pt x="2576830" y="167640"/>
                    <a:pt x="2576830" y="160020"/>
                  </a:cubicBezTo>
                  <a:cubicBezTo>
                    <a:pt x="2576830" y="152400"/>
                    <a:pt x="2584450" y="142240"/>
                    <a:pt x="2590800" y="139700"/>
                  </a:cubicBezTo>
                  <a:cubicBezTo>
                    <a:pt x="2598420" y="137160"/>
                    <a:pt x="2616200" y="139700"/>
                    <a:pt x="2621280" y="146050"/>
                  </a:cubicBezTo>
                  <a:cubicBezTo>
                    <a:pt x="2626360" y="152400"/>
                    <a:pt x="2628900" y="166370"/>
                    <a:pt x="2623820" y="177800"/>
                  </a:cubicBezTo>
                  <a:cubicBezTo>
                    <a:pt x="2611120" y="205740"/>
                    <a:pt x="2514600" y="243840"/>
                    <a:pt x="2473960" y="284480"/>
                  </a:cubicBezTo>
                  <a:cubicBezTo>
                    <a:pt x="2437130" y="320040"/>
                    <a:pt x="2421890" y="364490"/>
                    <a:pt x="2386330" y="402590"/>
                  </a:cubicBezTo>
                  <a:cubicBezTo>
                    <a:pt x="2345690" y="447040"/>
                    <a:pt x="2289810" y="477520"/>
                    <a:pt x="2237740" y="530860"/>
                  </a:cubicBezTo>
                  <a:cubicBezTo>
                    <a:pt x="2169160" y="600710"/>
                    <a:pt x="2105660" y="693420"/>
                    <a:pt x="2016760" y="793750"/>
                  </a:cubicBezTo>
                  <a:cubicBezTo>
                    <a:pt x="1889760" y="937260"/>
                    <a:pt x="1675130" y="1174750"/>
                    <a:pt x="1537970" y="1300480"/>
                  </a:cubicBezTo>
                  <a:cubicBezTo>
                    <a:pt x="1446530" y="1384300"/>
                    <a:pt x="1379220" y="1440180"/>
                    <a:pt x="1294130" y="1494790"/>
                  </a:cubicBezTo>
                  <a:cubicBezTo>
                    <a:pt x="1212850" y="1548130"/>
                    <a:pt x="1111250" y="1616710"/>
                    <a:pt x="1040130" y="1626870"/>
                  </a:cubicBezTo>
                  <a:cubicBezTo>
                    <a:pt x="994410" y="1633220"/>
                    <a:pt x="943610" y="1620520"/>
                    <a:pt x="919480" y="1601470"/>
                  </a:cubicBezTo>
                  <a:cubicBezTo>
                    <a:pt x="901700" y="1587500"/>
                    <a:pt x="897890" y="1577340"/>
                    <a:pt x="890270" y="1545590"/>
                  </a:cubicBezTo>
                  <a:cubicBezTo>
                    <a:pt x="857250" y="1410970"/>
                    <a:pt x="892810" y="708660"/>
                    <a:pt x="886460" y="427990"/>
                  </a:cubicBezTo>
                  <a:cubicBezTo>
                    <a:pt x="882650" y="259080"/>
                    <a:pt x="855980" y="63500"/>
                    <a:pt x="868680" y="20320"/>
                  </a:cubicBezTo>
                  <a:cubicBezTo>
                    <a:pt x="871220" y="11430"/>
                    <a:pt x="873760" y="7620"/>
                    <a:pt x="878840" y="5080"/>
                  </a:cubicBezTo>
                  <a:cubicBezTo>
                    <a:pt x="885190" y="1270"/>
                    <a:pt x="901700" y="1270"/>
                    <a:pt x="908050" y="5080"/>
                  </a:cubicBezTo>
                  <a:cubicBezTo>
                    <a:pt x="914400" y="8890"/>
                    <a:pt x="918210" y="13970"/>
                    <a:pt x="919480" y="25400"/>
                  </a:cubicBezTo>
                  <a:cubicBezTo>
                    <a:pt x="923290" y="67310"/>
                    <a:pt x="838200" y="248920"/>
                    <a:pt x="815340" y="334010"/>
                  </a:cubicBezTo>
                  <a:cubicBezTo>
                    <a:pt x="798830" y="392430"/>
                    <a:pt x="805180" y="412750"/>
                    <a:pt x="783590" y="485140"/>
                  </a:cubicBezTo>
                  <a:cubicBezTo>
                    <a:pt x="723900" y="692150"/>
                    <a:pt x="436880" y="1524000"/>
                    <a:pt x="351790" y="1645920"/>
                  </a:cubicBezTo>
                  <a:cubicBezTo>
                    <a:pt x="332740" y="1673860"/>
                    <a:pt x="309880" y="1673860"/>
                    <a:pt x="302260" y="1687830"/>
                  </a:cubicBezTo>
                  <a:cubicBezTo>
                    <a:pt x="297180" y="1697990"/>
                    <a:pt x="302260" y="1710690"/>
                    <a:pt x="297180" y="1717040"/>
                  </a:cubicBezTo>
                  <a:cubicBezTo>
                    <a:pt x="292100" y="1722120"/>
                    <a:pt x="283210" y="1725930"/>
                    <a:pt x="275590" y="1724660"/>
                  </a:cubicBezTo>
                  <a:cubicBezTo>
                    <a:pt x="261620" y="1722120"/>
                    <a:pt x="238760" y="1701800"/>
                    <a:pt x="226060" y="1686560"/>
                  </a:cubicBezTo>
                  <a:cubicBezTo>
                    <a:pt x="212090" y="1670050"/>
                    <a:pt x="205740" y="1647190"/>
                    <a:pt x="196850" y="1628140"/>
                  </a:cubicBezTo>
                  <a:cubicBezTo>
                    <a:pt x="189230" y="1610360"/>
                    <a:pt x="180340" y="1597660"/>
                    <a:pt x="176530" y="1576070"/>
                  </a:cubicBezTo>
                  <a:cubicBezTo>
                    <a:pt x="170180" y="1541780"/>
                    <a:pt x="177800" y="1474470"/>
                    <a:pt x="181610" y="1438910"/>
                  </a:cubicBezTo>
                  <a:cubicBezTo>
                    <a:pt x="184150" y="1416050"/>
                    <a:pt x="184150" y="1395730"/>
                    <a:pt x="191770" y="1384300"/>
                  </a:cubicBezTo>
                  <a:cubicBezTo>
                    <a:pt x="198120" y="1376680"/>
                    <a:pt x="208280" y="1369060"/>
                    <a:pt x="217170" y="1370330"/>
                  </a:cubicBezTo>
                  <a:cubicBezTo>
                    <a:pt x="229870" y="1372870"/>
                    <a:pt x="248920" y="1393190"/>
                    <a:pt x="257810" y="1418590"/>
                  </a:cubicBezTo>
                  <a:cubicBezTo>
                    <a:pt x="278130" y="1479550"/>
                    <a:pt x="273050" y="1718310"/>
                    <a:pt x="241300" y="1760220"/>
                  </a:cubicBezTo>
                  <a:cubicBezTo>
                    <a:pt x="228600" y="1776730"/>
                    <a:pt x="208280" y="1780540"/>
                    <a:pt x="193040" y="1776730"/>
                  </a:cubicBezTo>
                  <a:cubicBezTo>
                    <a:pt x="173990" y="1772920"/>
                    <a:pt x="151130" y="1746250"/>
                    <a:pt x="137160" y="1722120"/>
                  </a:cubicBezTo>
                  <a:cubicBezTo>
                    <a:pt x="119380" y="1690370"/>
                    <a:pt x="105410" y="1625600"/>
                    <a:pt x="110490" y="1593850"/>
                  </a:cubicBezTo>
                  <a:cubicBezTo>
                    <a:pt x="114300" y="1572260"/>
                    <a:pt x="125730" y="1546860"/>
                    <a:pt x="139700" y="1543050"/>
                  </a:cubicBezTo>
                  <a:cubicBezTo>
                    <a:pt x="154940" y="1537970"/>
                    <a:pt x="189230" y="1558290"/>
                    <a:pt x="200660" y="1572260"/>
                  </a:cubicBezTo>
                  <a:cubicBezTo>
                    <a:pt x="209550" y="1582420"/>
                    <a:pt x="201930" y="1601470"/>
                    <a:pt x="209550" y="1611630"/>
                  </a:cubicBezTo>
                  <a:cubicBezTo>
                    <a:pt x="218440" y="1621790"/>
                    <a:pt x="237490" y="1619250"/>
                    <a:pt x="252730" y="1631950"/>
                  </a:cubicBezTo>
                  <a:cubicBezTo>
                    <a:pt x="279400" y="1653540"/>
                    <a:pt x="311150" y="1736090"/>
                    <a:pt x="340360" y="1747520"/>
                  </a:cubicBezTo>
                  <a:cubicBezTo>
                    <a:pt x="358140" y="1753870"/>
                    <a:pt x="388620" y="1744980"/>
                    <a:pt x="392430" y="1737360"/>
                  </a:cubicBezTo>
                  <a:cubicBezTo>
                    <a:pt x="394970" y="1732280"/>
                    <a:pt x="382270" y="1727200"/>
                    <a:pt x="378460" y="1713230"/>
                  </a:cubicBezTo>
                  <a:cubicBezTo>
                    <a:pt x="361950" y="1654810"/>
                    <a:pt x="344170" y="1275080"/>
                    <a:pt x="368300" y="1223010"/>
                  </a:cubicBezTo>
                  <a:cubicBezTo>
                    <a:pt x="373380" y="1210310"/>
                    <a:pt x="382270" y="1206500"/>
                    <a:pt x="389890" y="1205230"/>
                  </a:cubicBezTo>
                  <a:cubicBezTo>
                    <a:pt x="397510" y="1203960"/>
                    <a:pt x="410210" y="1207770"/>
                    <a:pt x="415290" y="1219200"/>
                  </a:cubicBezTo>
                  <a:cubicBezTo>
                    <a:pt x="435610" y="1266190"/>
                    <a:pt x="335280" y="1620520"/>
                    <a:pt x="297180" y="1703070"/>
                  </a:cubicBezTo>
                  <a:cubicBezTo>
                    <a:pt x="281940" y="1734820"/>
                    <a:pt x="271780" y="1753870"/>
                    <a:pt x="252730" y="1762760"/>
                  </a:cubicBezTo>
                  <a:cubicBezTo>
                    <a:pt x="236220" y="1770380"/>
                    <a:pt x="210820" y="1765300"/>
                    <a:pt x="191770" y="1758950"/>
                  </a:cubicBezTo>
                  <a:cubicBezTo>
                    <a:pt x="172720" y="1752600"/>
                    <a:pt x="153670" y="1746250"/>
                    <a:pt x="140970" y="1728470"/>
                  </a:cubicBezTo>
                  <a:cubicBezTo>
                    <a:pt x="120650" y="1701800"/>
                    <a:pt x="113030" y="1656080"/>
                    <a:pt x="106680" y="1601470"/>
                  </a:cubicBezTo>
                  <a:cubicBezTo>
                    <a:pt x="95250" y="1506220"/>
                    <a:pt x="92710" y="1248410"/>
                    <a:pt x="111760" y="1203960"/>
                  </a:cubicBezTo>
                  <a:cubicBezTo>
                    <a:pt x="116840" y="1192530"/>
                    <a:pt x="121920" y="1188720"/>
                    <a:pt x="129540" y="1187450"/>
                  </a:cubicBezTo>
                  <a:cubicBezTo>
                    <a:pt x="137160" y="1186180"/>
                    <a:pt x="149860" y="1189990"/>
                    <a:pt x="158750" y="1202690"/>
                  </a:cubicBezTo>
                  <a:cubicBezTo>
                    <a:pt x="186690" y="1242060"/>
                    <a:pt x="191770" y="1435100"/>
                    <a:pt x="217170" y="1536700"/>
                  </a:cubicBezTo>
                  <a:cubicBezTo>
                    <a:pt x="238760" y="1624330"/>
                    <a:pt x="295910" y="1739900"/>
                    <a:pt x="293370" y="1775460"/>
                  </a:cubicBezTo>
                  <a:cubicBezTo>
                    <a:pt x="292100" y="1785620"/>
                    <a:pt x="288290" y="1791970"/>
                    <a:pt x="283210" y="1795780"/>
                  </a:cubicBezTo>
                  <a:cubicBezTo>
                    <a:pt x="276860" y="1799590"/>
                    <a:pt x="265430" y="1802130"/>
                    <a:pt x="259080" y="1799590"/>
                  </a:cubicBezTo>
                  <a:cubicBezTo>
                    <a:pt x="251460" y="1797050"/>
                    <a:pt x="246380" y="1789430"/>
                    <a:pt x="242570" y="1775460"/>
                  </a:cubicBezTo>
                  <a:cubicBezTo>
                    <a:pt x="224790" y="1719580"/>
                    <a:pt x="218440" y="1369060"/>
                    <a:pt x="243840" y="1316990"/>
                  </a:cubicBezTo>
                  <a:cubicBezTo>
                    <a:pt x="251460" y="1303020"/>
                    <a:pt x="261620" y="1296670"/>
                    <a:pt x="270510" y="1296670"/>
                  </a:cubicBezTo>
                  <a:cubicBezTo>
                    <a:pt x="278130" y="1296670"/>
                    <a:pt x="287020" y="1304290"/>
                    <a:pt x="293370" y="1315720"/>
                  </a:cubicBezTo>
                  <a:cubicBezTo>
                    <a:pt x="309880" y="1348740"/>
                    <a:pt x="293370" y="1473200"/>
                    <a:pt x="299720" y="1541780"/>
                  </a:cubicBezTo>
                  <a:cubicBezTo>
                    <a:pt x="306070" y="1600200"/>
                    <a:pt x="322580" y="1642110"/>
                    <a:pt x="327660" y="1700530"/>
                  </a:cubicBezTo>
                  <a:cubicBezTo>
                    <a:pt x="332740" y="1769110"/>
                    <a:pt x="345440" y="1899920"/>
                    <a:pt x="325120" y="1929130"/>
                  </a:cubicBezTo>
                  <a:cubicBezTo>
                    <a:pt x="317500" y="1940560"/>
                    <a:pt x="300990" y="1944370"/>
                    <a:pt x="293370" y="1941830"/>
                  </a:cubicBezTo>
                  <a:cubicBezTo>
                    <a:pt x="285750" y="1939290"/>
                    <a:pt x="281940" y="1931670"/>
                    <a:pt x="276860" y="1917700"/>
                  </a:cubicBezTo>
                  <a:cubicBezTo>
                    <a:pt x="256540" y="1850390"/>
                    <a:pt x="242570" y="1357630"/>
                    <a:pt x="279400" y="1304290"/>
                  </a:cubicBezTo>
                  <a:cubicBezTo>
                    <a:pt x="288290" y="1291590"/>
                    <a:pt x="303530" y="1289050"/>
                    <a:pt x="311150" y="1291590"/>
                  </a:cubicBezTo>
                  <a:cubicBezTo>
                    <a:pt x="318770" y="1294130"/>
                    <a:pt x="323850" y="1301750"/>
                    <a:pt x="327660" y="1315720"/>
                  </a:cubicBezTo>
                  <a:cubicBezTo>
                    <a:pt x="344170" y="1367790"/>
                    <a:pt x="340360" y="1664970"/>
                    <a:pt x="327660" y="1713230"/>
                  </a:cubicBezTo>
                  <a:cubicBezTo>
                    <a:pt x="325120" y="1724660"/>
                    <a:pt x="322580" y="1729740"/>
                    <a:pt x="316230" y="1733550"/>
                  </a:cubicBezTo>
                  <a:cubicBezTo>
                    <a:pt x="309880" y="1737360"/>
                    <a:pt x="294640" y="1737360"/>
                    <a:pt x="288290" y="1733550"/>
                  </a:cubicBezTo>
                  <a:cubicBezTo>
                    <a:pt x="281940" y="1729740"/>
                    <a:pt x="279400" y="1724660"/>
                    <a:pt x="276860" y="1713230"/>
                  </a:cubicBezTo>
                  <a:cubicBezTo>
                    <a:pt x="267970" y="1678940"/>
                    <a:pt x="273050" y="1541780"/>
                    <a:pt x="279400" y="1487170"/>
                  </a:cubicBezTo>
                  <a:cubicBezTo>
                    <a:pt x="283210" y="1456690"/>
                    <a:pt x="287020" y="1431290"/>
                    <a:pt x="297180" y="1414780"/>
                  </a:cubicBezTo>
                  <a:cubicBezTo>
                    <a:pt x="304800" y="1403350"/>
                    <a:pt x="314960" y="1394460"/>
                    <a:pt x="327660" y="1390650"/>
                  </a:cubicBezTo>
                  <a:cubicBezTo>
                    <a:pt x="341630" y="1385570"/>
                    <a:pt x="361950" y="1390650"/>
                    <a:pt x="379730" y="1391920"/>
                  </a:cubicBezTo>
                  <a:cubicBezTo>
                    <a:pt x="398780" y="1394460"/>
                    <a:pt x="422910" y="1395730"/>
                    <a:pt x="440690" y="1403350"/>
                  </a:cubicBezTo>
                  <a:cubicBezTo>
                    <a:pt x="455930" y="1409700"/>
                    <a:pt x="469900" y="1418590"/>
                    <a:pt x="481330" y="1431290"/>
                  </a:cubicBezTo>
                  <a:cubicBezTo>
                    <a:pt x="494030" y="1445260"/>
                    <a:pt x="513080" y="1468120"/>
                    <a:pt x="511810" y="1485900"/>
                  </a:cubicBezTo>
                  <a:cubicBezTo>
                    <a:pt x="510540" y="1503680"/>
                    <a:pt x="500380" y="1524000"/>
                    <a:pt x="477520" y="1536700"/>
                  </a:cubicBezTo>
                  <a:cubicBezTo>
                    <a:pt x="414020" y="1572260"/>
                    <a:pt x="68580" y="1579880"/>
                    <a:pt x="19050" y="1553210"/>
                  </a:cubicBezTo>
                  <a:cubicBezTo>
                    <a:pt x="5080" y="1545590"/>
                    <a:pt x="0" y="1532890"/>
                    <a:pt x="1270" y="1524000"/>
                  </a:cubicBezTo>
                  <a:cubicBezTo>
                    <a:pt x="2540" y="1515110"/>
                    <a:pt x="17780" y="1503680"/>
                    <a:pt x="27940" y="1502410"/>
                  </a:cubicBezTo>
                  <a:cubicBezTo>
                    <a:pt x="40640" y="1501140"/>
                    <a:pt x="52070" y="1518920"/>
                    <a:pt x="71120" y="1524000"/>
                  </a:cubicBezTo>
                  <a:cubicBezTo>
                    <a:pt x="102870" y="1532890"/>
                    <a:pt x="166370" y="1522730"/>
                    <a:pt x="207010" y="1535430"/>
                  </a:cubicBezTo>
                  <a:cubicBezTo>
                    <a:pt x="242570" y="1546860"/>
                    <a:pt x="260350" y="1577340"/>
                    <a:pt x="302260" y="1591310"/>
                  </a:cubicBezTo>
                  <a:cubicBezTo>
                    <a:pt x="365760" y="1612900"/>
                    <a:pt x="485140" y="1619250"/>
                    <a:pt x="560070" y="1624330"/>
                  </a:cubicBezTo>
                  <a:cubicBezTo>
                    <a:pt x="618490" y="1628140"/>
                    <a:pt x="692150" y="1610360"/>
                    <a:pt x="717550" y="1624330"/>
                  </a:cubicBezTo>
                  <a:cubicBezTo>
                    <a:pt x="728980" y="1630680"/>
                    <a:pt x="737870" y="1643380"/>
                    <a:pt x="736600" y="1652270"/>
                  </a:cubicBezTo>
                  <a:cubicBezTo>
                    <a:pt x="735330" y="1661160"/>
                    <a:pt x="711200" y="1675130"/>
                    <a:pt x="711200" y="167513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9705022" y="5049203"/>
            <a:ext cx="110490" cy="108585"/>
            <a:chOff x="0" y="0"/>
            <a:chExt cx="147320" cy="14478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1659255" y="451485"/>
            <a:ext cx="110490" cy="108585"/>
            <a:chOff x="0" y="0"/>
            <a:chExt cx="147320" cy="14478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8CA4B4"/>
            </a:solidFill>
            <a:ln cap="sq">
              <a:noFill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85521" y="5655033"/>
            <a:ext cx="8975202" cy="4275460"/>
          </a:xfrm>
          <a:custGeom>
            <a:avLst/>
            <a:gdLst/>
            <a:ahLst/>
            <a:cxnLst/>
            <a:rect r="r" b="b" t="t" l="l"/>
            <a:pathLst>
              <a:path h="4275460" w="8975202">
                <a:moveTo>
                  <a:pt x="0" y="0"/>
                </a:moveTo>
                <a:lnTo>
                  <a:pt x="8975202" y="0"/>
                </a:lnTo>
                <a:lnTo>
                  <a:pt x="8975202" y="4275460"/>
                </a:lnTo>
                <a:lnTo>
                  <a:pt x="0" y="427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5481">
            <a:off x="3630206" y="702458"/>
            <a:ext cx="4990552" cy="6413092"/>
          </a:xfrm>
          <a:custGeom>
            <a:avLst/>
            <a:gdLst/>
            <a:ahLst/>
            <a:cxnLst/>
            <a:rect r="r" b="b" t="t" l="l"/>
            <a:pathLst>
              <a:path h="6413092" w="4990552">
                <a:moveTo>
                  <a:pt x="0" y="0"/>
                </a:moveTo>
                <a:lnTo>
                  <a:pt x="4990552" y="0"/>
                </a:lnTo>
                <a:lnTo>
                  <a:pt x="4990552" y="6413092"/>
                </a:lnTo>
                <a:lnTo>
                  <a:pt x="0" y="6413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9989" y="695721"/>
            <a:ext cx="8928023" cy="8895557"/>
          </a:xfrm>
          <a:custGeom>
            <a:avLst/>
            <a:gdLst/>
            <a:ahLst/>
            <a:cxnLst/>
            <a:rect r="r" b="b" t="t" l="l"/>
            <a:pathLst>
              <a:path h="8895557" w="8928023">
                <a:moveTo>
                  <a:pt x="0" y="0"/>
                </a:moveTo>
                <a:lnTo>
                  <a:pt x="8928022" y="0"/>
                </a:lnTo>
                <a:lnTo>
                  <a:pt x="8928022" y="8895558"/>
                </a:lnTo>
                <a:lnTo>
                  <a:pt x="0" y="8895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79989" y="4010475"/>
            <a:ext cx="8928023" cy="203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82"/>
              </a:lnSpc>
            </a:pPr>
            <a:r>
              <a:rPr lang="en-US" sz="11916">
                <a:solidFill>
                  <a:srgbClr val="19120C"/>
                </a:solidFill>
                <a:latin typeface="Bogart Bold"/>
              </a:rPr>
              <a:t>Gracias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45767" y="7565616"/>
            <a:ext cx="7106687" cy="3385367"/>
          </a:xfrm>
          <a:custGeom>
            <a:avLst/>
            <a:gdLst/>
            <a:ahLst/>
            <a:cxnLst/>
            <a:rect r="r" b="b" t="t" l="l"/>
            <a:pathLst>
              <a:path h="3385367" w="7106687">
                <a:moveTo>
                  <a:pt x="0" y="0"/>
                </a:moveTo>
                <a:lnTo>
                  <a:pt x="7106687" y="0"/>
                </a:lnTo>
                <a:lnTo>
                  <a:pt x="7106687" y="3385368"/>
                </a:lnTo>
                <a:lnTo>
                  <a:pt x="0" y="338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300" y="2046372"/>
            <a:ext cx="19924920" cy="7969968"/>
          </a:xfrm>
          <a:custGeom>
            <a:avLst/>
            <a:gdLst/>
            <a:ahLst/>
            <a:cxnLst/>
            <a:rect r="r" b="b" t="t" l="l"/>
            <a:pathLst>
              <a:path h="7969968" w="19924920">
                <a:moveTo>
                  <a:pt x="0" y="0"/>
                </a:moveTo>
                <a:lnTo>
                  <a:pt x="19924920" y="0"/>
                </a:lnTo>
                <a:lnTo>
                  <a:pt x="19924920" y="7969968"/>
                </a:lnTo>
                <a:lnTo>
                  <a:pt x="0" y="7969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3283" y="3276644"/>
            <a:ext cx="12216126" cy="598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3751">
                <a:solidFill>
                  <a:srgbClr val="19120C"/>
                </a:solidFill>
                <a:latin typeface="Nunito Bold"/>
              </a:rPr>
              <a:t>Hay muchos estudiantes con talentos quizás ocultos y que de una u otra forma les gustaría ser reconocidos o al menos que los demás vean su trabajo, y allí es donde surge la problemática, no existe una plataforma o un espacio para mostrar dichos talentos. No hay un espacio donde los estudiantes muestren sus talentos en las diferentes áreas del arte como la música,el dibujo, la danza o cualquier área en la que se desempeñe el estudiante.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283283" y="286161"/>
            <a:ext cx="11699856" cy="2552696"/>
          </a:xfrm>
          <a:custGeom>
            <a:avLst/>
            <a:gdLst/>
            <a:ahLst/>
            <a:cxnLst/>
            <a:rect r="r" b="b" t="t" l="l"/>
            <a:pathLst>
              <a:path h="2552696" w="11699856">
                <a:moveTo>
                  <a:pt x="0" y="0"/>
                </a:moveTo>
                <a:lnTo>
                  <a:pt x="11699856" y="0"/>
                </a:lnTo>
                <a:lnTo>
                  <a:pt x="11699856" y="2552696"/>
                </a:lnTo>
                <a:lnTo>
                  <a:pt x="0" y="2552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90493" y="-146541"/>
            <a:ext cx="3539519" cy="10580083"/>
          </a:xfrm>
          <a:custGeom>
            <a:avLst/>
            <a:gdLst/>
            <a:ahLst/>
            <a:cxnLst/>
            <a:rect r="r" b="b" t="t" l="l"/>
            <a:pathLst>
              <a:path h="10580083" w="3539519">
                <a:moveTo>
                  <a:pt x="0" y="0"/>
                </a:moveTo>
                <a:lnTo>
                  <a:pt x="3539519" y="0"/>
                </a:lnTo>
                <a:lnTo>
                  <a:pt x="3539519" y="10580082"/>
                </a:lnTo>
                <a:lnTo>
                  <a:pt x="0" y="105800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97331" y="392303"/>
            <a:ext cx="9388031" cy="221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6"/>
              </a:lnSpc>
            </a:pPr>
            <a:r>
              <a:rPr lang="en-US" sz="6368">
                <a:solidFill>
                  <a:srgbClr val="19120C"/>
                </a:solidFill>
                <a:latin typeface="Bogart Bold"/>
              </a:rPr>
              <a:t>Planteamiento del problema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47626"/>
            <a:ext cx="6482485" cy="7733985"/>
          </a:xfrm>
          <a:custGeom>
            <a:avLst/>
            <a:gdLst/>
            <a:ahLst/>
            <a:cxnLst/>
            <a:rect r="r" b="b" t="t" l="l"/>
            <a:pathLst>
              <a:path h="7733985" w="6482485">
                <a:moveTo>
                  <a:pt x="0" y="0"/>
                </a:moveTo>
                <a:lnTo>
                  <a:pt x="6482485" y="0"/>
                </a:lnTo>
                <a:lnTo>
                  <a:pt x="6482485" y="7733985"/>
                </a:lnTo>
                <a:lnTo>
                  <a:pt x="0" y="773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88918">
            <a:off x="1256948" y="768995"/>
            <a:ext cx="5614511" cy="7700701"/>
          </a:xfrm>
          <a:custGeom>
            <a:avLst/>
            <a:gdLst/>
            <a:ahLst/>
            <a:cxnLst/>
            <a:rect r="r" b="b" t="t" l="l"/>
            <a:pathLst>
              <a:path h="7700701" w="5614511">
                <a:moveTo>
                  <a:pt x="0" y="0"/>
                </a:moveTo>
                <a:lnTo>
                  <a:pt x="5614511" y="0"/>
                </a:lnTo>
                <a:lnTo>
                  <a:pt x="5614511" y="7700701"/>
                </a:lnTo>
                <a:lnTo>
                  <a:pt x="0" y="770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64735" y="408794"/>
            <a:ext cx="8608557" cy="9469413"/>
          </a:xfrm>
          <a:custGeom>
            <a:avLst/>
            <a:gdLst/>
            <a:ahLst/>
            <a:cxnLst/>
            <a:rect r="r" b="b" t="t" l="l"/>
            <a:pathLst>
              <a:path h="9469413" w="8608557">
                <a:moveTo>
                  <a:pt x="0" y="0"/>
                </a:moveTo>
                <a:lnTo>
                  <a:pt x="8608557" y="0"/>
                </a:lnTo>
                <a:lnTo>
                  <a:pt x="8608557" y="9469412"/>
                </a:lnTo>
                <a:lnTo>
                  <a:pt x="0" y="9469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64735" y="4330226"/>
            <a:ext cx="8608557" cy="199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93"/>
              </a:lnSpc>
            </a:pPr>
            <a:r>
              <a:rPr lang="en-US" sz="11709">
                <a:solidFill>
                  <a:srgbClr val="19120C"/>
                </a:solidFill>
                <a:latin typeface="Bogart Bold"/>
              </a:rPr>
              <a:t>Objetivos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AE2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87609" y="4388990"/>
            <a:ext cx="3174581" cy="1408981"/>
            <a:chOff x="0" y="0"/>
            <a:chExt cx="6420287" cy="2849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20287" cy="2849530"/>
            </a:xfrm>
            <a:custGeom>
              <a:avLst/>
              <a:gdLst/>
              <a:ahLst/>
              <a:cxnLst/>
              <a:rect r="r" b="b" t="t" l="l"/>
              <a:pathLst>
                <a:path h="2849530" w="6420287">
                  <a:moveTo>
                    <a:pt x="60968" y="0"/>
                  </a:moveTo>
                  <a:lnTo>
                    <a:pt x="6359319" y="0"/>
                  </a:lnTo>
                  <a:cubicBezTo>
                    <a:pt x="6375489" y="0"/>
                    <a:pt x="6390996" y="6423"/>
                    <a:pt x="6402430" y="17857"/>
                  </a:cubicBezTo>
                  <a:cubicBezTo>
                    <a:pt x="6413864" y="29291"/>
                    <a:pt x="6420287" y="44798"/>
                    <a:pt x="6420287" y="60968"/>
                  </a:cubicBezTo>
                  <a:lnTo>
                    <a:pt x="6420287" y="2788562"/>
                  </a:lnTo>
                  <a:cubicBezTo>
                    <a:pt x="6420287" y="2804731"/>
                    <a:pt x="6413864" y="2820239"/>
                    <a:pt x="6402430" y="2831673"/>
                  </a:cubicBezTo>
                  <a:cubicBezTo>
                    <a:pt x="6390996" y="2843106"/>
                    <a:pt x="6375489" y="2849530"/>
                    <a:pt x="6359319" y="2849530"/>
                  </a:cubicBezTo>
                  <a:lnTo>
                    <a:pt x="60968" y="2849530"/>
                  </a:lnTo>
                  <a:cubicBezTo>
                    <a:pt x="44798" y="2849530"/>
                    <a:pt x="29291" y="2843106"/>
                    <a:pt x="17857" y="2831673"/>
                  </a:cubicBezTo>
                  <a:cubicBezTo>
                    <a:pt x="6423" y="2820239"/>
                    <a:pt x="0" y="2804731"/>
                    <a:pt x="0" y="2788562"/>
                  </a:cubicBezTo>
                  <a:lnTo>
                    <a:pt x="0" y="60968"/>
                  </a:lnTo>
                  <a:cubicBezTo>
                    <a:pt x="0" y="44798"/>
                    <a:pt x="6423" y="29291"/>
                    <a:pt x="17857" y="17857"/>
                  </a:cubicBezTo>
                  <a:cubicBezTo>
                    <a:pt x="29291" y="6423"/>
                    <a:pt x="44798" y="0"/>
                    <a:pt x="60968" y="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  <a:ln w="28575" cap="rnd">
              <a:solidFill>
                <a:srgbClr val="161413">
                  <a:alpha val="47843"/>
                </a:srgbClr>
              </a:solidFill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726169" y="4687297"/>
            <a:ext cx="2897460" cy="98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</a:pPr>
            <a:r>
              <a:rPr lang="en-US" sz="2632">
                <a:solidFill>
                  <a:srgbClr val="000000"/>
                </a:solidFill>
                <a:latin typeface="Cormorant Garamond Bold Italics"/>
              </a:rPr>
              <a:t>Dar reconocimiento a los estudiantes que tienen talentos</a:t>
            </a:r>
          </a:p>
        </p:txBody>
      </p:sp>
      <p:sp>
        <p:nvSpPr>
          <p:cNvPr name="AutoShape 6" id="6"/>
          <p:cNvSpPr/>
          <p:nvPr/>
        </p:nvSpPr>
        <p:spPr>
          <a:xfrm rot="-5400000">
            <a:off x="8879597" y="4147666"/>
            <a:ext cx="469254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4857619" y="4851546"/>
            <a:ext cx="2616660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4876479" y="5381469"/>
            <a:ext cx="2616660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12936314" y="4395789"/>
            <a:ext cx="965500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0813721" y="4871841"/>
            <a:ext cx="2598646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10813721" y="5401764"/>
            <a:ext cx="2616660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5400000">
            <a:off x="12912497" y="5915029"/>
            <a:ext cx="1039924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5400000">
            <a:off x="4387134" y="4382292"/>
            <a:ext cx="938507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5400000">
            <a:off x="4343021" y="5908230"/>
            <a:ext cx="1053522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417089" y="2826438"/>
            <a:ext cx="2878596" cy="1093298"/>
            <a:chOff x="0" y="0"/>
            <a:chExt cx="3976343" cy="15102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76343" cy="1510225"/>
            </a:xfrm>
            <a:custGeom>
              <a:avLst/>
              <a:gdLst/>
              <a:ahLst/>
              <a:cxnLst/>
              <a:rect r="r" b="b" t="t" l="l"/>
              <a:pathLst>
                <a:path h="1510225" w="3976343">
                  <a:moveTo>
                    <a:pt x="110269" y="0"/>
                  </a:moveTo>
                  <a:lnTo>
                    <a:pt x="3866074" y="0"/>
                  </a:lnTo>
                  <a:cubicBezTo>
                    <a:pt x="3895319" y="0"/>
                    <a:pt x="3923366" y="11618"/>
                    <a:pt x="3944046" y="32297"/>
                  </a:cubicBezTo>
                  <a:cubicBezTo>
                    <a:pt x="3964725" y="52976"/>
                    <a:pt x="3976343" y="81024"/>
                    <a:pt x="3976343" y="110269"/>
                  </a:cubicBezTo>
                  <a:lnTo>
                    <a:pt x="3976343" y="1399956"/>
                  </a:lnTo>
                  <a:cubicBezTo>
                    <a:pt x="3976343" y="1460856"/>
                    <a:pt x="3926973" y="1510225"/>
                    <a:pt x="3866074" y="1510225"/>
                  </a:cubicBezTo>
                  <a:lnTo>
                    <a:pt x="110269" y="1510225"/>
                  </a:lnTo>
                  <a:cubicBezTo>
                    <a:pt x="49369" y="1510225"/>
                    <a:pt x="0" y="1460856"/>
                    <a:pt x="0" y="1399956"/>
                  </a:cubicBezTo>
                  <a:lnTo>
                    <a:pt x="0" y="110269"/>
                  </a:lnTo>
                  <a:cubicBezTo>
                    <a:pt x="0" y="49369"/>
                    <a:pt x="49369" y="0"/>
                    <a:pt x="110269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  <a:ln w="28575" cap="rnd">
              <a:solidFill>
                <a:srgbClr val="161413">
                  <a:alpha val="64706"/>
                </a:srgbClr>
              </a:solidFill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67091" y="3019612"/>
            <a:ext cx="2698858" cy="69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5"/>
              </a:lnSpc>
            </a:pPr>
            <a:r>
              <a:rPr lang="en-US" sz="2675">
                <a:solidFill>
                  <a:srgbClr val="000000"/>
                </a:solidFill>
                <a:latin typeface="Cormorant Garamond Bold Italics"/>
              </a:rPr>
              <a:t>Dar posibilidades de un buen futuro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780018" y="2839833"/>
            <a:ext cx="2868842" cy="1116938"/>
            <a:chOff x="0" y="0"/>
            <a:chExt cx="3962869" cy="15428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62869" cy="1542879"/>
            </a:xfrm>
            <a:custGeom>
              <a:avLst/>
              <a:gdLst/>
              <a:ahLst/>
              <a:cxnLst/>
              <a:rect r="r" b="b" t="t" l="l"/>
              <a:pathLst>
                <a:path h="1542879" w="3962869">
                  <a:moveTo>
                    <a:pt x="110644" y="0"/>
                  </a:moveTo>
                  <a:lnTo>
                    <a:pt x="3852225" y="0"/>
                  </a:lnTo>
                  <a:cubicBezTo>
                    <a:pt x="3913332" y="0"/>
                    <a:pt x="3962869" y="49537"/>
                    <a:pt x="3962869" y="110644"/>
                  </a:cubicBezTo>
                  <a:lnTo>
                    <a:pt x="3962869" y="1432236"/>
                  </a:lnTo>
                  <a:cubicBezTo>
                    <a:pt x="3962869" y="1493343"/>
                    <a:pt x="3913332" y="1542879"/>
                    <a:pt x="3852225" y="1542879"/>
                  </a:cubicBezTo>
                  <a:lnTo>
                    <a:pt x="110644" y="1542879"/>
                  </a:lnTo>
                  <a:cubicBezTo>
                    <a:pt x="49537" y="1542879"/>
                    <a:pt x="0" y="1493343"/>
                    <a:pt x="0" y="1432236"/>
                  </a:cubicBezTo>
                  <a:lnTo>
                    <a:pt x="0" y="110644"/>
                  </a:lnTo>
                  <a:cubicBezTo>
                    <a:pt x="0" y="49537"/>
                    <a:pt x="49537" y="0"/>
                    <a:pt x="110644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  <a:ln w="28575" cap="rnd">
              <a:solidFill>
                <a:srgbClr val="161413">
                  <a:alpha val="64706"/>
                </a:srgbClr>
              </a:solidFill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913697" y="3054145"/>
            <a:ext cx="2690940" cy="72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8"/>
              </a:lnSpc>
            </a:pPr>
            <a:r>
              <a:rPr lang="en-US" sz="2436">
                <a:solidFill>
                  <a:srgbClr val="000000"/>
                </a:solidFill>
                <a:latin typeface="Cormorant Garamond Bold Italics"/>
              </a:rPr>
              <a:t>Crear nuestra propia marca de publicidad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970521" y="2791805"/>
            <a:ext cx="2859597" cy="1164965"/>
            <a:chOff x="0" y="0"/>
            <a:chExt cx="3950098" cy="1609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950098" cy="1609222"/>
            </a:xfrm>
            <a:custGeom>
              <a:avLst/>
              <a:gdLst/>
              <a:ahLst/>
              <a:cxnLst/>
              <a:rect r="r" b="b" t="t" l="l"/>
              <a:pathLst>
                <a:path h="1609222" w="3950098">
                  <a:moveTo>
                    <a:pt x="111001" y="0"/>
                  </a:moveTo>
                  <a:lnTo>
                    <a:pt x="3839096" y="0"/>
                  </a:lnTo>
                  <a:cubicBezTo>
                    <a:pt x="3868536" y="0"/>
                    <a:pt x="3896770" y="11695"/>
                    <a:pt x="3917586" y="32512"/>
                  </a:cubicBezTo>
                  <a:cubicBezTo>
                    <a:pt x="3938403" y="53328"/>
                    <a:pt x="3950098" y="81562"/>
                    <a:pt x="3950098" y="111001"/>
                  </a:cubicBezTo>
                  <a:lnTo>
                    <a:pt x="3950098" y="1498221"/>
                  </a:lnTo>
                  <a:cubicBezTo>
                    <a:pt x="3950098" y="1559525"/>
                    <a:pt x="3900401" y="1609222"/>
                    <a:pt x="3839096" y="1609222"/>
                  </a:cubicBezTo>
                  <a:lnTo>
                    <a:pt x="111001" y="1609222"/>
                  </a:lnTo>
                  <a:cubicBezTo>
                    <a:pt x="49697" y="1609222"/>
                    <a:pt x="0" y="1559525"/>
                    <a:pt x="0" y="1498221"/>
                  </a:cubicBezTo>
                  <a:lnTo>
                    <a:pt x="0" y="111001"/>
                  </a:lnTo>
                  <a:cubicBezTo>
                    <a:pt x="0" y="49697"/>
                    <a:pt x="49697" y="0"/>
                    <a:pt x="111001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  <a:ln w="28575" cap="rnd">
              <a:solidFill>
                <a:srgbClr val="161413">
                  <a:alpha val="64706"/>
                </a:srgbClr>
              </a:solidFill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205571" y="3059801"/>
            <a:ext cx="2485518" cy="65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4"/>
              </a:lnSpc>
            </a:pPr>
            <a:r>
              <a:rPr lang="en-US" sz="2416">
                <a:solidFill>
                  <a:srgbClr val="000000"/>
                </a:solidFill>
                <a:latin typeface="Cormorant Garamond Bold Italics"/>
              </a:rPr>
              <a:t>En un futuro tener apoyo economico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467091" y="6441688"/>
            <a:ext cx="2833427" cy="1289277"/>
            <a:chOff x="0" y="0"/>
            <a:chExt cx="3913948" cy="178093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913948" cy="1780939"/>
            </a:xfrm>
            <a:custGeom>
              <a:avLst/>
              <a:gdLst/>
              <a:ahLst/>
              <a:cxnLst/>
              <a:rect r="r" b="b" t="t" l="l"/>
              <a:pathLst>
                <a:path h="1780939" w="3913948">
                  <a:moveTo>
                    <a:pt x="112026" y="0"/>
                  </a:moveTo>
                  <a:lnTo>
                    <a:pt x="3801921" y="0"/>
                  </a:lnTo>
                  <a:cubicBezTo>
                    <a:pt x="3831633" y="0"/>
                    <a:pt x="3860127" y="11803"/>
                    <a:pt x="3881136" y="32812"/>
                  </a:cubicBezTo>
                  <a:cubicBezTo>
                    <a:pt x="3902145" y="53821"/>
                    <a:pt x="3913948" y="82315"/>
                    <a:pt x="3913948" y="112026"/>
                  </a:cubicBezTo>
                  <a:lnTo>
                    <a:pt x="3913948" y="1668913"/>
                  </a:lnTo>
                  <a:cubicBezTo>
                    <a:pt x="3913948" y="1730784"/>
                    <a:pt x="3863792" y="1780939"/>
                    <a:pt x="3801921" y="1780939"/>
                  </a:cubicBezTo>
                  <a:lnTo>
                    <a:pt x="112026" y="1780939"/>
                  </a:lnTo>
                  <a:cubicBezTo>
                    <a:pt x="82315" y="1780939"/>
                    <a:pt x="53821" y="1769137"/>
                    <a:pt x="32812" y="1748128"/>
                  </a:cubicBezTo>
                  <a:cubicBezTo>
                    <a:pt x="11803" y="1727119"/>
                    <a:pt x="0" y="1698624"/>
                    <a:pt x="0" y="1668913"/>
                  </a:cubicBezTo>
                  <a:lnTo>
                    <a:pt x="0" y="112026"/>
                  </a:lnTo>
                  <a:cubicBezTo>
                    <a:pt x="0" y="82315"/>
                    <a:pt x="11803" y="53821"/>
                    <a:pt x="32812" y="32812"/>
                  </a:cubicBezTo>
                  <a:cubicBezTo>
                    <a:pt x="53821" y="11803"/>
                    <a:pt x="82315" y="0"/>
                    <a:pt x="112026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  <a:ln w="28575" cap="rnd">
              <a:solidFill>
                <a:srgbClr val="161413">
                  <a:alpha val="64706"/>
                </a:srgbClr>
              </a:solidFill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467091" y="6678120"/>
            <a:ext cx="2698858" cy="7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</a:pPr>
            <a:r>
              <a:rPr lang="en-US" sz="2675">
                <a:solidFill>
                  <a:srgbClr val="000000"/>
                </a:solidFill>
                <a:latin typeface="Cormorant Garamond Bold Italics"/>
              </a:rPr>
              <a:t>Diseño llamativo de la pagina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913697" y="6289531"/>
            <a:ext cx="2460607" cy="1593590"/>
            <a:chOff x="0" y="0"/>
            <a:chExt cx="3398954" cy="22013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398954" cy="2201302"/>
            </a:xfrm>
            <a:custGeom>
              <a:avLst/>
              <a:gdLst/>
              <a:ahLst/>
              <a:cxnLst/>
              <a:rect r="r" b="b" t="t" l="l"/>
              <a:pathLst>
                <a:path h="2201302" w="3398954">
                  <a:moveTo>
                    <a:pt x="129000" y="0"/>
                  </a:moveTo>
                  <a:lnTo>
                    <a:pt x="3269954" y="0"/>
                  </a:lnTo>
                  <a:cubicBezTo>
                    <a:pt x="3341198" y="0"/>
                    <a:pt x="3398954" y="57755"/>
                    <a:pt x="3398954" y="129000"/>
                  </a:cubicBezTo>
                  <a:lnTo>
                    <a:pt x="3398954" y="2072302"/>
                  </a:lnTo>
                  <a:cubicBezTo>
                    <a:pt x="3398954" y="2106515"/>
                    <a:pt x="3385363" y="2139327"/>
                    <a:pt x="3361170" y="2163519"/>
                  </a:cubicBezTo>
                  <a:cubicBezTo>
                    <a:pt x="3336978" y="2187711"/>
                    <a:pt x="3304167" y="2201302"/>
                    <a:pt x="3269954" y="2201302"/>
                  </a:cubicBezTo>
                  <a:lnTo>
                    <a:pt x="129000" y="2201302"/>
                  </a:lnTo>
                  <a:cubicBezTo>
                    <a:pt x="94787" y="2201302"/>
                    <a:pt x="61976" y="2187711"/>
                    <a:pt x="37783" y="2163519"/>
                  </a:cubicBezTo>
                  <a:cubicBezTo>
                    <a:pt x="13591" y="2139327"/>
                    <a:pt x="0" y="2106515"/>
                    <a:pt x="0" y="2072302"/>
                  </a:cubicBezTo>
                  <a:lnTo>
                    <a:pt x="0" y="129000"/>
                  </a:lnTo>
                  <a:cubicBezTo>
                    <a:pt x="0" y="94787"/>
                    <a:pt x="13591" y="61976"/>
                    <a:pt x="37783" y="37783"/>
                  </a:cubicBezTo>
                  <a:cubicBezTo>
                    <a:pt x="61976" y="13591"/>
                    <a:pt x="94787" y="0"/>
                    <a:pt x="129000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  <a:ln w="28575" cap="rnd">
              <a:solidFill>
                <a:srgbClr val="161413">
                  <a:alpha val="64706"/>
                </a:srgbClr>
              </a:solidFill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103433" y="6399180"/>
            <a:ext cx="2104238" cy="141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5"/>
              </a:lnSpc>
            </a:pPr>
            <a:r>
              <a:rPr lang="en-US" sz="2675">
                <a:solidFill>
                  <a:srgbClr val="000000"/>
                </a:solidFill>
                <a:latin typeface="Cormorant Garamond Bold Italics"/>
              </a:rPr>
              <a:t>Disposición por parte de nosotros y de los estudiantes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188761" y="6468477"/>
            <a:ext cx="2460607" cy="1450011"/>
            <a:chOff x="0" y="0"/>
            <a:chExt cx="3398954" cy="200296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398954" cy="2002969"/>
            </a:xfrm>
            <a:custGeom>
              <a:avLst/>
              <a:gdLst/>
              <a:ahLst/>
              <a:cxnLst/>
              <a:rect r="r" b="b" t="t" l="l"/>
              <a:pathLst>
                <a:path h="2002969" w="3398954">
                  <a:moveTo>
                    <a:pt x="129000" y="0"/>
                  </a:moveTo>
                  <a:lnTo>
                    <a:pt x="3269954" y="0"/>
                  </a:lnTo>
                  <a:cubicBezTo>
                    <a:pt x="3341198" y="0"/>
                    <a:pt x="3398954" y="57755"/>
                    <a:pt x="3398954" y="129000"/>
                  </a:cubicBezTo>
                  <a:lnTo>
                    <a:pt x="3398954" y="1873969"/>
                  </a:lnTo>
                  <a:cubicBezTo>
                    <a:pt x="3398954" y="1908182"/>
                    <a:pt x="3385363" y="1940994"/>
                    <a:pt x="3361170" y="1965186"/>
                  </a:cubicBezTo>
                  <a:cubicBezTo>
                    <a:pt x="3336978" y="1989378"/>
                    <a:pt x="3304167" y="2002969"/>
                    <a:pt x="3269954" y="2002969"/>
                  </a:cubicBezTo>
                  <a:lnTo>
                    <a:pt x="129000" y="2002969"/>
                  </a:lnTo>
                  <a:cubicBezTo>
                    <a:pt x="94787" y="2002969"/>
                    <a:pt x="61976" y="1989378"/>
                    <a:pt x="37783" y="1965186"/>
                  </a:cubicBezTo>
                  <a:cubicBezTo>
                    <a:pt x="13591" y="1940994"/>
                    <a:pt x="0" y="1908182"/>
                    <a:pt x="0" y="1873969"/>
                  </a:cubicBezTo>
                  <a:lnTo>
                    <a:pt x="0" y="129000"/>
                  </a:lnTo>
                  <a:cubicBezTo>
                    <a:pt x="0" y="94787"/>
                    <a:pt x="13591" y="61976"/>
                    <a:pt x="37783" y="37783"/>
                  </a:cubicBezTo>
                  <a:cubicBezTo>
                    <a:pt x="61976" y="13591"/>
                    <a:pt x="94787" y="0"/>
                    <a:pt x="129000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  <a:ln w="28575" cap="rnd">
              <a:solidFill>
                <a:srgbClr val="161413">
                  <a:alpha val="64706"/>
                </a:srgbClr>
              </a:solidFill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2351297" y="6665910"/>
            <a:ext cx="2135533" cy="110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6"/>
              </a:lnSpc>
            </a:pPr>
            <a:r>
              <a:rPr lang="en-US" sz="2675">
                <a:solidFill>
                  <a:srgbClr val="000000"/>
                </a:solidFill>
                <a:latin typeface="Cormorant Garamond Bold Italics"/>
              </a:rPr>
              <a:t>Información adecuada del estudiante</a:t>
            </a:r>
          </a:p>
        </p:txBody>
      </p:sp>
      <p:sp>
        <p:nvSpPr>
          <p:cNvPr name="AutoShape 39" id="39"/>
          <p:cNvSpPr/>
          <p:nvPr/>
        </p:nvSpPr>
        <p:spPr>
          <a:xfrm flipV="true">
            <a:off x="9155754" y="5797970"/>
            <a:ext cx="0" cy="469254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9120921" y="7918488"/>
            <a:ext cx="0" cy="469254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V="true">
            <a:off x="13405669" y="7811572"/>
            <a:ext cx="0" cy="469254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4869782" y="7811572"/>
            <a:ext cx="0" cy="469254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rot="-5400000">
            <a:off x="8880944" y="2585114"/>
            <a:ext cx="469254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rot="-5400000">
            <a:off x="13165693" y="2585114"/>
            <a:ext cx="469254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rot="-5400000">
            <a:off x="4628458" y="2585114"/>
            <a:ext cx="469254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rot="0">
            <a:off x="3741508" y="2343790"/>
            <a:ext cx="2269941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rot="0">
            <a:off x="7965858" y="2330395"/>
            <a:ext cx="2269941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0">
            <a:off x="12264002" y="2317001"/>
            <a:ext cx="2269941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12313359" y="8300918"/>
            <a:ext cx="2269941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8020582" y="8394439"/>
            <a:ext cx="2269941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3748834" y="8287523"/>
            <a:ext cx="2269941" cy="0"/>
          </a:xfrm>
          <a:prstGeom prst="line">
            <a:avLst/>
          </a:prstGeom>
          <a:ln cap="rnd" w="9525">
            <a:solidFill>
              <a:srgbClr val="1B1B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3604232" y="8535322"/>
            <a:ext cx="2478197" cy="1449288"/>
            <a:chOff x="0" y="0"/>
            <a:chExt cx="5011918" cy="293104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011918" cy="2931047"/>
            </a:xfrm>
            <a:custGeom>
              <a:avLst/>
              <a:gdLst/>
              <a:ahLst/>
              <a:cxnLst/>
              <a:rect r="r" b="b" t="t" l="l"/>
              <a:pathLst>
                <a:path h="2931047" w="5011918">
                  <a:moveTo>
                    <a:pt x="46860" y="0"/>
                  </a:moveTo>
                  <a:lnTo>
                    <a:pt x="4965057" y="0"/>
                  </a:lnTo>
                  <a:cubicBezTo>
                    <a:pt x="4990938" y="0"/>
                    <a:pt x="5011918" y="20980"/>
                    <a:pt x="5011918" y="46860"/>
                  </a:cubicBezTo>
                  <a:lnTo>
                    <a:pt x="5011918" y="2884187"/>
                  </a:lnTo>
                  <a:cubicBezTo>
                    <a:pt x="5011918" y="2910067"/>
                    <a:pt x="4990938" y="2931047"/>
                    <a:pt x="4965057" y="2931047"/>
                  </a:cubicBezTo>
                  <a:lnTo>
                    <a:pt x="46860" y="2931047"/>
                  </a:lnTo>
                  <a:cubicBezTo>
                    <a:pt x="20980" y="2931047"/>
                    <a:pt x="0" y="2910067"/>
                    <a:pt x="0" y="2884187"/>
                  </a:cubicBezTo>
                  <a:lnTo>
                    <a:pt x="0" y="46860"/>
                  </a:lnTo>
                  <a:cubicBezTo>
                    <a:pt x="0" y="20980"/>
                    <a:pt x="20980" y="0"/>
                    <a:pt x="46860" y="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  <a:ln w="28575" cap="sq">
              <a:solidFill>
                <a:srgbClr val="161413">
                  <a:alpha val="47843"/>
                </a:srgbClr>
              </a:solidFill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7965858" y="8601605"/>
            <a:ext cx="2420791" cy="1383005"/>
            <a:chOff x="0" y="0"/>
            <a:chExt cx="4895819" cy="279699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895819" cy="2796997"/>
            </a:xfrm>
            <a:custGeom>
              <a:avLst/>
              <a:gdLst/>
              <a:ahLst/>
              <a:cxnLst/>
              <a:rect r="r" b="b" t="t" l="l"/>
              <a:pathLst>
                <a:path h="2796997" w="4895819">
                  <a:moveTo>
                    <a:pt x="47971" y="0"/>
                  </a:moveTo>
                  <a:lnTo>
                    <a:pt x="4847847" y="0"/>
                  </a:lnTo>
                  <a:cubicBezTo>
                    <a:pt x="4860570" y="0"/>
                    <a:pt x="4872772" y="5054"/>
                    <a:pt x="4881768" y="14051"/>
                  </a:cubicBezTo>
                  <a:cubicBezTo>
                    <a:pt x="4890765" y="23047"/>
                    <a:pt x="4895819" y="35249"/>
                    <a:pt x="4895819" y="47971"/>
                  </a:cubicBezTo>
                  <a:lnTo>
                    <a:pt x="4895819" y="2749025"/>
                  </a:lnTo>
                  <a:cubicBezTo>
                    <a:pt x="4895819" y="2761748"/>
                    <a:pt x="4890765" y="2773950"/>
                    <a:pt x="4881768" y="2782946"/>
                  </a:cubicBezTo>
                  <a:cubicBezTo>
                    <a:pt x="4872772" y="2791942"/>
                    <a:pt x="4860570" y="2796997"/>
                    <a:pt x="4847847" y="2796997"/>
                  </a:cubicBezTo>
                  <a:lnTo>
                    <a:pt x="47971" y="2796997"/>
                  </a:lnTo>
                  <a:cubicBezTo>
                    <a:pt x="21478" y="2796997"/>
                    <a:pt x="0" y="2775519"/>
                    <a:pt x="0" y="2749025"/>
                  </a:cubicBezTo>
                  <a:lnTo>
                    <a:pt x="0" y="47971"/>
                  </a:lnTo>
                  <a:cubicBezTo>
                    <a:pt x="0" y="35249"/>
                    <a:pt x="5054" y="23047"/>
                    <a:pt x="14051" y="14051"/>
                  </a:cubicBezTo>
                  <a:cubicBezTo>
                    <a:pt x="23047" y="5054"/>
                    <a:pt x="35249" y="0"/>
                    <a:pt x="47971" y="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  <a:ln w="28575" cap="sq">
              <a:solidFill>
                <a:srgbClr val="161413">
                  <a:alpha val="47843"/>
                </a:srgbClr>
              </a:solidFill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170177" y="8548717"/>
            <a:ext cx="2659941" cy="1376549"/>
            <a:chOff x="0" y="0"/>
            <a:chExt cx="5379477" cy="278393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379477" cy="2783939"/>
            </a:xfrm>
            <a:custGeom>
              <a:avLst/>
              <a:gdLst/>
              <a:ahLst/>
              <a:cxnLst/>
              <a:rect r="r" b="b" t="t" l="l"/>
              <a:pathLst>
                <a:path h="2783939" w="5379477">
                  <a:moveTo>
                    <a:pt x="43658" y="0"/>
                  </a:moveTo>
                  <a:lnTo>
                    <a:pt x="5335818" y="0"/>
                  </a:lnTo>
                  <a:cubicBezTo>
                    <a:pt x="5359930" y="0"/>
                    <a:pt x="5379477" y="19547"/>
                    <a:pt x="5379477" y="43658"/>
                  </a:cubicBezTo>
                  <a:lnTo>
                    <a:pt x="5379477" y="2740281"/>
                  </a:lnTo>
                  <a:cubicBezTo>
                    <a:pt x="5379477" y="2751860"/>
                    <a:pt x="5374877" y="2762964"/>
                    <a:pt x="5366689" y="2771152"/>
                  </a:cubicBezTo>
                  <a:cubicBezTo>
                    <a:pt x="5358502" y="2779339"/>
                    <a:pt x="5347397" y="2783939"/>
                    <a:pt x="5335818" y="2783939"/>
                  </a:cubicBezTo>
                  <a:lnTo>
                    <a:pt x="43658" y="2783939"/>
                  </a:lnTo>
                  <a:cubicBezTo>
                    <a:pt x="32079" y="2783939"/>
                    <a:pt x="20975" y="2779339"/>
                    <a:pt x="12787" y="2771152"/>
                  </a:cubicBezTo>
                  <a:cubicBezTo>
                    <a:pt x="4600" y="2762964"/>
                    <a:pt x="0" y="2751860"/>
                    <a:pt x="0" y="2740281"/>
                  </a:cubicBezTo>
                  <a:lnTo>
                    <a:pt x="0" y="43658"/>
                  </a:lnTo>
                  <a:cubicBezTo>
                    <a:pt x="0" y="32079"/>
                    <a:pt x="4600" y="20975"/>
                    <a:pt x="12787" y="12787"/>
                  </a:cubicBezTo>
                  <a:cubicBezTo>
                    <a:pt x="20975" y="4600"/>
                    <a:pt x="32079" y="0"/>
                    <a:pt x="43658" y="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  <a:ln w="28575" cap="sq">
              <a:solidFill>
                <a:srgbClr val="161413">
                  <a:alpha val="47843"/>
                </a:srgbClr>
              </a:solidFill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3661639" y="875407"/>
            <a:ext cx="2420791" cy="1227281"/>
            <a:chOff x="0" y="0"/>
            <a:chExt cx="4895819" cy="248205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895819" cy="2482059"/>
            </a:xfrm>
            <a:custGeom>
              <a:avLst/>
              <a:gdLst/>
              <a:ahLst/>
              <a:cxnLst/>
              <a:rect r="r" b="b" t="t" l="l"/>
              <a:pathLst>
                <a:path h="2482059" w="4895819">
                  <a:moveTo>
                    <a:pt x="47971" y="0"/>
                  </a:moveTo>
                  <a:lnTo>
                    <a:pt x="4847847" y="0"/>
                  </a:lnTo>
                  <a:cubicBezTo>
                    <a:pt x="4860570" y="0"/>
                    <a:pt x="4872772" y="5054"/>
                    <a:pt x="4881768" y="14051"/>
                  </a:cubicBezTo>
                  <a:cubicBezTo>
                    <a:pt x="4890765" y="23047"/>
                    <a:pt x="4895819" y="35249"/>
                    <a:pt x="4895819" y="47971"/>
                  </a:cubicBezTo>
                  <a:lnTo>
                    <a:pt x="4895819" y="2434087"/>
                  </a:lnTo>
                  <a:cubicBezTo>
                    <a:pt x="4895819" y="2460581"/>
                    <a:pt x="4874341" y="2482059"/>
                    <a:pt x="4847847" y="2482059"/>
                  </a:cubicBezTo>
                  <a:lnTo>
                    <a:pt x="47971" y="2482059"/>
                  </a:lnTo>
                  <a:cubicBezTo>
                    <a:pt x="35249" y="2482059"/>
                    <a:pt x="23047" y="2477005"/>
                    <a:pt x="14051" y="2468008"/>
                  </a:cubicBezTo>
                  <a:cubicBezTo>
                    <a:pt x="5054" y="2459012"/>
                    <a:pt x="0" y="2446810"/>
                    <a:pt x="0" y="2434087"/>
                  </a:cubicBezTo>
                  <a:lnTo>
                    <a:pt x="0" y="47971"/>
                  </a:lnTo>
                  <a:cubicBezTo>
                    <a:pt x="0" y="35249"/>
                    <a:pt x="5054" y="23047"/>
                    <a:pt x="14051" y="14051"/>
                  </a:cubicBezTo>
                  <a:cubicBezTo>
                    <a:pt x="23047" y="5054"/>
                    <a:pt x="35249" y="0"/>
                    <a:pt x="47971" y="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  <a:ln w="28575" cap="sq">
              <a:solidFill>
                <a:srgbClr val="161413">
                  <a:alpha val="47843"/>
                </a:srgbClr>
              </a:solidFill>
              <a:miter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7937204" y="875407"/>
            <a:ext cx="2437099" cy="1227281"/>
            <a:chOff x="0" y="0"/>
            <a:chExt cx="4928801" cy="2482059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928801" cy="2482059"/>
            </a:xfrm>
            <a:custGeom>
              <a:avLst/>
              <a:gdLst/>
              <a:ahLst/>
              <a:cxnLst/>
              <a:rect r="r" b="b" t="t" l="l"/>
              <a:pathLst>
                <a:path h="2482059" w="4928801">
                  <a:moveTo>
                    <a:pt x="47650" y="0"/>
                  </a:moveTo>
                  <a:lnTo>
                    <a:pt x="4881151" y="0"/>
                  </a:lnTo>
                  <a:cubicBezTo>
                    <a:pt x="4907467" y="0"/>
                    <a:pt x="4928801" y="21334"/>
                    <a:pt x="4928801" y="47650"/>
                  </a:cubicBezTo>
                  <a:lnTo>
                    <a:pt x="4928801" y="2434409"/>
                  </a:lnTo>
                  <a:cubicBezTo>
                    <a:pt x="4928801" y="2460725"/>
                    <a:pt x="4907467" y="2482059"/>
                    <a:pt x="4881151" y="2482059"/>
                  </a:cubicBezTo>
                  <a:lnTo>
                    <a:pt x="47650" y="2482059"/>
                  </a:lnTo>
                  <a:cubicBezTo>
                    <a:pt x="35013" y="2482059"/>
                    <a:pt x="22893" y="2477039"/>
                    <a:pt x="13956" y="2468102"/>
                  </a:cubicBezTo>
                  <a:cubicBezTo>
                    <a:pt x="5020" y="2459166"/>
                    <a:pt x="0" y="2447046"/>
                    <a:pt x="0" y="2434409"/>
                  </a:cubicBezTo>
                  <a:lnTo>
                    <a:pt x="0" y="47650"/>
                  </a:lnTo>
                  <a:cubicBezTo>
                    <a:pt x="0" y="21334"/>
                    <a:pt x="21334" y="0"/>
                    <a:pt x="47650" y="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  <a:ln w="28575" cap="sq">
              <a:solidFill>
                <a:srgbClr val="161413">
                  <a:alpha val="47843"/>
                </a:srgbClr>
              </a:solidFill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2201971" y="890694"/>
            <a:ext cx="2420791" cy="1227281"/>
            <a:chOff x="0" y="0"/>
            <a:chExt cx="4895819" cy="248205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895819" cy="2482059"/>
            </a:xfrm>
            <a:custGeom>
              <a:avLst/>
              <a:gdLst/>
              <a:ahLst/>
              <a:cxnLst/>
              <a:rect r="r" b="b" t="t" l="l"/>
              <a:pathLst>
                <a:path h="2482059" w="4895819">
                  <a:moveTo>
                    <a:pt x="47971" y="0"/>
                  </a:moveTo>
                  <a:lnTo>
                    <a:pt x="4847847" y="0"/>
                  </a:lnTo>
                  <a:cubicBezTo>
                    <a:pt x="4860570" y="0"/>
                    <a:pt x="4872772" y="5054"/>
                    <a:pt x="4881768" y="14051"/>
                  </a:cubicBezTo>
                  <a:cubicBezTo>
                    <a:pt x="4890765" y="23047"/>
                    <a:pt x="4895819" y="35249"/>
                    <a:pt x="4895819" y="47971"/>
                  </a:cubicBezTo>
                  <a:lnTo>
                    <a:pt x="4895819" y="2434087"/>
                  </a:lnTo>
                  <a:cubicBezTo>
                    <a:pt x="4895819" y="2460581"/>
                    <a:pt x="4874341" y="2482059"/>
                    <a:pt x="4847847" y="2482059"/>
                  </a:cubicBezTo>
                  <a:lnTo>
                    <a:pt x="47971" y="2482059"/>
                  </a:lnTo>
                  <a:cubicBezTo>
                    <a:pt x="35249" y="2482059"/>
                    <a:pt x="23047" y="2477005"/>
                    <a:pt x="14051" y="2468008"/>
                  </a:cubicBezTo>
                  <a:cubicBezTo>
                    <a:pt x="5054" y="2459012"/>
                    <a:pt x="0" y="2446810"/>
                    <a:pt x="0" y="2434087"/>
                  </a:cubicBezTo>
                  <a:lnTo>
                    <a:pt x="0" y="47971"/>
                  </a:lnTo>
                  <a:cubicBezTo>
                    <a:pt x="0" y="35249"/>
                    <a:pt x="5054" y="23047"/>
                    <a:pt x="14051" y="14051"/>
                  </a:cubicBezTo>
                  <a:cubicBezTo>
                    <a:pt x="23047" y="5054"/>
                    <a:pt x="35249" y="0"/>
                    <a:pt x="47971" y="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  <a:ln w="28575" cap="sq">
              <a:solidFill>
                <a:srgbClr val="161413">
                  <a:alpha val="47843"/>
                </a:srgbClr>
              </a:solidFill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34577" lIns="34577" bIns="34577" rIns="34577"/>
            <a:lstStyle/>
            <a:p>
              <a:pPr algn="ctr">
                <a:lnSpc>
                  <a:spcPts val="973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3808903" y="1225290"/>
            <a:ext cx="2065543" cy="62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2390">
                <a:solidFill>
                  <a:srgbClr val="000000"/>
                </a:solidFill>
                <a:latin typeface="Cormorant Garamond Bold Italics"/>
              </a:rPr>
              <a:t>Ganancias por su talento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142128" y="1024449"/>
            <a:ext cx="2065543" cy="93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2390">
                <a:solidFill>
                  <a:srgbClr val="000000"/>
                </a:solidFill>
                <a:latin typeface="Cormorant Garamond Bold Italics"/>
              </a:rPr>
              <a:t>Dar mas reconocimiento a la empresa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374245" y="1225290"/>
            <a:ext cx="2065543" cy="62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2390">
                <a:solidFill>
                  <a:srgbClr val="000000"/>
                </a:solidFill>
                <a:latin typeface="Cormorant Garamond Bold Italics"/>
              </a:rPr>
              <a:t>Ayudar a los de bajos recursos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976259" y="8685284"/>
            <a:ext cx="1815093" cy="101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2612">
                <a:solidFill>
                  <a:srgbClr val="000000"/>
                </a:solidFill>
                <a:latin typeface="Cormorant Garamond Bold Italics"/>
              </a:rPr>
              <a:t>Llamar la atención de los estudiantes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143482" y="8828208"/>
            <a:ext cx="2065543" cy="68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Cormorant Garamond Bold Italics"/>
              </a:rPr>
              <a:t>Tener una buena comunicación 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468399" y="8685212"/>
            <a:ext cx="2065543" cy="101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615">
                <a:solidFill>
                  <a:srgbClr val="000000"/>
                </a:solidFill>
                <a:latin typeface="Cormorant Garamond Bold Italics"/>
              </a:rPr>
              <a:t>Mas personas conocerán su contenido  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5894039" y="-101085"/>
            <a:ext cx="6358027" cy="101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2"/>
              </a:lnSpc>
            </a:pPr>
            <a:r>
              <a:rPr lang="en-US" sz="5937">
                <a:solidFill>
                  <a:srgbClr val="000000"/>
                </a:solidFill>
                <a:latin typeface="Bogart"/>
              </a:rPr>
              <a:t>Arbol de Objetivos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13317" y="680306"/>
            <a:ext cx="12255167" cy="2607008"/>
          </a:xfrm>
          <a:custGeom>
            <a:avLst/>
            <a:gdLst/>
            <a:ahLst/>
            <a:cxnLst/>
            <a:rect r="r" b="b" t="t" l="l"/>
            <a:pathLst>
              <a:path h="2607008" w="12255167">
                <a:moveTo>
                  <a:pt x="0" y="0"/>
                </a:moveTo>
                <a:lnTo>
                  <a:pt x="12255168" y="0"/>
                </a:lnTo>
                <a:lnTo>
                  <a:pt x="12255168" y="2607009"/>
                </a:lnTo>
                <a:lnTo>
                  <a:pt x="0" y="260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711075" y="1175668"/>
            <a:ext cx="5717678" cy="10447585"/>
          </a:xfrm>
          <a:custGeom>
            <a:avLst/>
            <a:gdLst/>
            <a:ahLst/>
            <a:cxnLst/>
            <a:rect r="r" b="b" t="t" l="l"/>
            <a:pathLst>
              <a:path h="10447585" w="5717678">
                <a:moveTo>
                  <a:pt x="0" y="0"/>
                </a:moveTo>
                <a:lnTo>
                  <a:pt x="5717678" y="0"/>
                </a:lnTo>
                <a:lnTo>
                  <a:pt x="5717678" y="10447585"/>
                </a:lnTo>
                <a:lnTo>
                  <a:pt x="0" y="1044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09901" y="1522680"/>
            <a:ext cx="6878099" cy="7055065"/>
          </a:xfrm>
          <a:custGeom>
            <a:avLst/>
            <a:gdLst/>
            <a:ahLst/>
            <a:cxnLst/>
            <a:rect r="r" b="b" t="t" l="l"/>
            <a:pathLst>
              <a:path h="7055065" w="6878099">
                <a:moveTo>
                  <a:pt x="0" y="0"/>
                </a:moveTo>
                <a:lnTo>
                  <a:pt x="6878099" y="0"/>
                </a:lnTo>
                <a:lnTo>
                  <a:pt x="6878099" y="7055065"/>
                </a:lnTo>
                <a:lnTo>
                  <a:pt x="0" y="7055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2042" y="5353050"/>
            <a:ext cx="9568265" cy="302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1"/>
              </a:lnSpc>
            </a:pPr>
            <a:r>
              <a:rPr lang="en-US" sz="4336">
                <a:solidFill>
                  <a:srgbClr val="19120C"/>
                </a:solidFill>
                <a:latin typeface="Nunito"/>
              </a:rPr>
              <a:t>Crear</a:t>
            </a:r>
            <a:r>
              <a:rPr lang="en-US" sz="4336">
                <a:solidFill>
                  <a:srgbClr val="19120C"/>
                </a:solidFill>
                <a:latin typeface="Nunito"/>
              </a:rPr>
              <a:t> una pagina web para dar reconocimiento a los estudiantes de la institución educativa, Manuel Del Socorro Rodríguez.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0091" y="1408380"/>
            <a:ext cx="8247668" cy="99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65"/>
              </a:lnSpc>
            </a:pPr>
            <a:r>
              <a:rPr lang="en-US" sz="5832">
                <a:solidFill>
                  <a:srgbClr val="19120C"/>
                </a:solidFill>
                <a:latin typeface="Bogart Bold"/>
              </a:rPr>
              <a:t>Objetivo Principal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654" y="3196745"/>
            <a:ext cx="4728759" cy="4944519"/>
          </a:xfrm>
          <a:custGeom>
            <a:avLst/>
            <a:gdLst/>
            <a:ahLst/>
            <a:cxnLst/>
            <a:rect r="r" b="b" t="t" l="l"/>
            <a:pathLst>
              <a:path h="4944519" w="4728759">
                <a:moveTo>
                  <a:pt x="0" y="0"/>
                </a:moveTo>
                <a:lnTo>
                  <a:pt x="4728759" y="0"/>
                </a:lnTo>
                <a:lnTo>
                  <a:pt x="4728759" y="4944520"/>
                </a:lnTo>
                <a:lnTo>
                  <a:pt x="0" y="4944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33813" y="4414821"/>
            <a:ext cx="4996741" cy="5224729"/>
          </a:xfrm>
          <a:custGeom>
            <a:avLst/>
            <a:gdLst/>
            <a:ahLst/>
            <a:cxnLst/>
            <a:rect r="r" b="b" t="t" l="l"/>
            <a:pathLst>
              <a:path h="5224729" w="4996741">
                <a:moveTo>
                  <a:pt x="0" y="0"/>
                </a:moveTo>
                <a:lnTo>
                  <a:pt x="4996741" y="0"/>
                </a:lnTo>
                <a:lnTo>
                  <a:pt x="4996741" y="5224729"/>
                </a:lnTo>
                <a:lnTo>
                  <a:pt x="0" y="5224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0875" y="1103325"/>
            <a:ext cx="4892711" cy="5115953"/>
          </a:xfrm>
          <a:custGeom>
            <a:avLst/>
            <a:gdLst/>
            <a:ahLst/>
            <a:cxnLst/>
            <a:rect r="r" b="b" t="t" l="l"/>
            <a:pathLst>
              <a:path h="5115953" w="4892711">
                <a:moveTo>
                  <a:pt x="0" y="0"/>
                </a:moveTo>
                <a:lnTo>
                  <a:pt x="4892711" y="0"/>
                </a:lnTo>
                <a:lnTo>
                  <a:pt x="4892711" y="5115953"/>
                </a:lnTo>
                <a:lnTo>
                  <a:pt x="0" y="5115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58893" y="4535368"/>
            <a:ext cx="4881454" cy="5104182"/>
          </a:xfrm>
          <a:custGeom>
            <a:avLst/>
            <a:gdLst/>
            <a:ahLst/>
            <a:cxnLst/>
            <a:rect r="r" b="b" t="t" l="l"/>
            <a:pathLst>
              <a:path h="5104182" w="4881454">
                <a:moveTo>
                  <a:pt x="0" y="0"/>
                </a:moveTo>
                <a:lnTo>
                  <a:pt x="4881454" y="0"/>
                </a:lnTo>
                <a:lnTo>
                  <a:pt x="4881454" y="5104182"/>
                </a:lnTo>
                <a:lnTo>
                  <a:pt x="0" y="5104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33144" y="389847"/>
            <a:ext cx="10365327" cy="2449986"/>
          </a:xfrm>
          <a:custGeom>
            <a:avLst/>
            <a:gdLst/>
            <a:ahLst/>
            <a:cxnLst/>
            <a:rect r="r" b="b" t="t" l="l"/>
            <a:pathLst>
              <a:path h="2449986" w="10365327">
                <a:moveTo>
                  <a:pt x="0" y="0"/>
                </a:moveTo>
                <a:lnTo>
                  <a:pt x="10365327" y="0"/>
                </a:lnTo>
                <a:lnTo>
                  <a:pt x="10365327" y="2449986"/>
                </a:lnTo>
                <a:lnTo>
                  <a:pt x="0" y="2449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15004177" y="-4987574"/>
            <a:ext cx="2484969" cy="7081519"/>
          </a:xfrm>
          <a:custGeom>
            <a:avLst/>
            <a:gdLst/>
            <a:ahLst/>
            <a:cxnLst/>
            <a:rect r="r" b="b" t="t" l="l"/>
            <a:pathLst>
              <a:path h="7081519" w="2484969">
                <a:moveTo>
                  <a:pt x="2484969" y="0"/>
                </a:moveTo>
                <a:lnTo>
                  <a:pt x="0" y="0"/>
                </a:lnTo>
                <a:lnTo>
                  <a:pt x="0" y="7081519"/>
                </a:lnTo>
                <a:lnTo>
                  <a:pt x="2484969" y="7081519"/>
                </a:lnTo>
                <a:lnTo>
                  <a:pt x="248496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5113" y="871477"/>
            <a:ext cx="6486146" cy="16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3"/>
              </a:lnSpc>
            </a:pPr>
            <a:r>
              <a:rPr lang="en-US" sz="6993" spc="62">
                <a:solidFill>
                  <a:srgbClr val="19120C"/>
                </a:solidFill>
                <a:latin typeface="Bogart"/>
              </a:rPr>
              <a:t>Objetivos especificos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4741" y="4416279"/>
            <a:ext cx="3264585" cy="704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3"/>
              </a:lnSpc>
            </a:pPr>
            <a:r>
              <a:rPr lang="en-US" sz="4152">
                <a:solidFill>
                  <a:srgbClr val="19120C"/>
                </a:solidFill>
                <a:latin typeface="Bogart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99891" y="5835753"/>
            <a:ext cx="3264585" cy="704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3"/>
              </a:lnSpc>
            </a:pPr>
            <a:r>
              <a:rPr lang="en-US" sz="4152">
                <a:solidFill>
                  <a:srgbClr val="19120C"/>
                </a:solidFill>
                <a:latin typeface="Bogart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04938" y="2449660"/>
            <a:ext cx="3264585" cy="704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3"/>
              </a:lnSpc>
            </a:pPr>
            <a:r>
              <a:rPr lang="en-US" sz="4152">
                <a:solidFill>
                  <a:srgbClr val="19120C"/>
                </a:solidFill>
                <a:latin typeface="Bogart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98781" y="5854803"/>
            <a:ext cx="3264585" cy="66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6"/>
              </a:lnSpc>
            </a:pPr>
            <a:r>
              <a:rPr lang="en-US" sz="3926">
                <a:solidFill>
                  <a:srgbClr val="19120C"/>
                </a:solidFill>
                <a:latin typeface="Bogart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2535" y="3226050"/>
            <a:ext cx="3906110" cy="185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7">
                <a:solidFill>
                  <a:srgbClr val="19120C"/>
                </a:solidFill>
                <a:latin typeface="Nunito Bold"/>
              </a:rPr>
              <a:t>Realizar encuestas de satisfacción del correcto funcionamiento de la página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1884" y="5234729"/>
            <a:ext cx="3884599" cy="17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19120C"/>
                </a:solidFill>
                <a:latin typeface="Nunito Bold"/>
              </a:rPr>
              <a:t>Realizar un diseño llamativo de página con el fin de atraer la atención de los estudiantes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18073" y="6666248"/>
            <a:ext cx="3906110" cy="185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7">
                <a:solidFill>
                  <a:srgbClr val="19120C"/>
                </a:solidFill>
                <a:latin typeface="Nunito Bold"/>
              </a:rPr>
              <a:t>Utilizar el contenido de la página de acuerdo a las necesidades de la institución (MSR)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35929" y="6637673"/>
            <a:ext cx="3477899" cy="208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</a:pPr>
            <a:r>
              <a:rPr lang="en-US" sz="2369">
                <a:solidFill>
                  <a:srgbClr val="19120C"/>
                </a:solidFill>
                <a:latin typeface="Nunito Bold"/>
              </a:rPr>
              <a:t>Desarrollar un sistema  o diagrama de información del proyecto para lograr visualizar la página de manera organizada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60795">
            <a:off x="9475378" y="2069420"/>
            <a:ext cx="5589237" cy="6148160"/>
          </a:xfrm>
          <a:custGeom>
            <a:avLst/>
            <a:gdLst/>
            <a:ahLst/>
            <a:cxnLst/>
            <a:rect r="r" b="b" t="t" l="l"/>
            <a:pathLst>
              <a:path h="6148160" w="5589237">
                <a:moveTo>
                  <a:pt x="0" y="0"/>
                </a:moveTo>
                <a:lnTo>
                  <a:pt x="5589236" y="0"/>
                </a:lnTo>
                <a:lnTo>
                  <a:pt x="5589236" y="6148160"/>
                </a:lnTo>
                <a:lnTo>
                  <a:pt x="0" y="6148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8273">
            <a:off x="3581786" y="1853678"/>
            <a:ext cx="6188166" cy="6673512"/>
          </a:xfrm>
          <a:custGeom>
            <a:avLst/>
            <a:gdLst/>
            <a:ahLst/>
            <a:cxnLst/>
            <a:rect r="r" b="b" t="t" l="l"/>
            <a:pathLst>
              <a:path h="6673512" w="6188166">
                <a:moveTo>
                  <a:pt x="0" y="0"/>
                </a:moveTo>
                <a:lnTo>
                  <a:pt x="6188166" y="0"/>
                </a:lnTo>
                <a:lnTo>
                  <a:pt x="6188166" y="6673513"/>
                </a:lnTo>
                <a:lnTo>
                  <a:pt x="0" y="6673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37939" y="1028700"/>
            <a:ext cx="7212122" cy="8229600"/>
          </a:xfrm>
          <a:custGeom>
            <a:avLst/>
            <a:gdLst/>
            <a:ahLst/>
            <a:cxnLst/>
            <a:rect r="r" b="b" t="t" l="l"/>
            <a:pathLst>
              <a:path h="8229600" w="7212122">
                <a:moveTo>
                  <a:pt x="0" y="0"/>
                </a:moveTo>
                <a:lnTo>
                  <a:pt x="7212122" y="0"/>
                </a:lnTo>
                <a:lnTo>
                  <a:pt x="72121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24070" y="4731925"/>
            <a:ext cx="7839860" cy="129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9"/>
              </a:lnSpc>
            </a:pPr>
            <a:r>
              <a:rPr lang="en-US" sz="7520">
                <a:solidFill>
                  <a:srgbClr val="19120C"/>
                </a:solidFill>
                <a:latin typeface="Bogart Bold"/>
              </a:rPr>
              <a:t>Marco Lógico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DAFuMPCgOxA</dc:identifier>
  <dcterms:modified xsi:type="dcterms:W3CDTF">2011-08-01T06:04:30Z</dcterms:modified>
  <cp:revision>1</cp:revision>
  <dc:title>Presentacion para proyecto moderna marron</dc:title>
</cp:coreProperties>
</file>